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7104050" cy="10234600"/>
  <p:embeddedFontLst>
    <p:embeddedFont>
      <p:font typeface="Pacifico"/>
      <p:regular r:id="rId27"/>
    </p:embeddedFont>
    <p:embeddedFont>
      <p:font typeface="Bell MT"/>
      <p:regular r:id="rId28"/>
      <p:bold r:id="rId29"/>
      <p:italic r:id="rId30"/>
      <p:boldItalic r:id="rId31"/>
    </p:embeddedFont>
    <p:embeddedFont>
      <p:font typeface="Dancing Script"/>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4" roundtripDataSignature="AMtx7mjKKIp/pb7T3SJ17QkQl4PY98k5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BellMT-regular.fntdata"/><Relationship Id="rId27" Type="http://schemas.openxmlformats.org/officeDocument/2006/relationships/font" Target="fonts/Pacific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ellM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ellMT-boldItalic.fntdata"/><Relationship Id="rId30" Type="http://schemas.openxmlformats.org/officeDocument/2006/relationships/font" Target="fonts/BellMT-italic.fntdata"/><Relationship Id="rId11" Type="http://schemas.openxmlformats.org/officeDocument/2006/relationships/slide" Target="slides/slide6.xml"/><Relationship Id="rId33" Type="http://schemas.openxmlformats.org/officeDocument/2006/relationships/font" Target="fonts/DancingScript-bold.fntdata"/><Relationship Id="rId10" Type="http://schemas.openxmlformats.org/officeDocument/2006/relationships/slide" Target="slides/slide5.xml"/><Relationship Id="rId32" Type="http://schemas.openxmlformats.org/officeDocument/2006/relationships/font" Target="fonts/DancingScript-regular.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8163" cy="5127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4313" y="0"/>
            <a:ext cx="3078162" cy="512763"/>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1200" y="4926013"/>
            <a:ext cx="5683250" cy="402907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850"/>
            <a:ext cx="3078163" cy="51276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4313" y="9721850"/>
            <a:ext cx="3078162" cy="5127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volutional_neural_network" TargetMode="External"/><Relationship Id="rId3" Type="http://schemas.openxmlformats.org/officeDocument/2006/relationships/hyperlink" Target="https://en.wikipedia.org/wiki/Capsule_neural_network#cite_note-2" TargetMode="External"/><Relationship Id="rId4" Type="http://schemas.openxmlformats.org/officeDocument/2006/relationships/hyperlink" Target="https://en.wikipedia.org/wiki/Realization_(probability)" TargetMode="External"/><Relationship Id="rId5" Type="http://schemas.openxmlformats.org/officeDocument/2006/relationships/hyperlink" Target="https://en.wikipedia.org/wiki/Pose_(computer_vision)" TargetMode="External"/><Relationship Id="rId6" Type="http://schemas.openxmlformats.org/officeDocument/2006/relationships/hyperlink" Target="https://en.wikipedia.org/w/index.php?title=Classification_with_localization&amp;action=edit&amp;redlink=1" TargetMode="External"/><Relationship Id="rId7" Type="http://schemas.openxmlformats.org/officeDocument/2006/relationships/hyperlink" Target="https://en.wikipedia.org/wiki/Geoffrey_Hint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1: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0: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1: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2: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sz="1050">
                <a:solidFill>
                  <a:srgbClr val="202122"/>
                </a:solidFill>
                <a:highlight>
                  <a:srgbClr val="FFFFFF"/>
                </a:highlight>
                <a:latin typeface="Arial"/>
                <a:ea typeface="Arial"/>
                <a:cs typeface="Arial"/>
                <a:sym typeface="Arial"/>
              </a:rPr>
              <a:t>The idea is to add structures called “capsules” to a </a:t>
            </a:r>
            <a:r>
              <a:rPr lang="zh-CN" sz="1050">
                <a:solidFill>
                  <a:srgbClr val="0645AD"/>
                </a:solidFill>
                <a:highlight>
                  <a:srgbClr val="FFFFFF"/>
                </a:highlight>
                <a:uFill>
                  <a:noFill/>
                </a:uFill>
                <a:latin typeface="Arial"/>
                <a:ea typeface="Arial"/>
                <a:cs typeface="Arial"/>
                <a:sym typeface="Arial"/>
                <a:hlinkClick r:id="rId2">
                  <a:extLst>
                    <a:ext uri="{A12FA001-AC4F-418D-AE19-62706E023703}">
                      <ahyp:hlinkClr val="tx"/>
                    </a:ext>
                  </a:extLst>
                </a:hlinkClick>
              </a:rPr>
              <a:t>convolutional neural network</a:t>
            </a:r>
            <a:r>
              <a:rPr lang="zh-CN" sz="1050">
                <a:solidFill>
                  <a:srgbClr val="202122"/>
                </a:solidFill>
                <a:highlight>
                  <a:srgbClr val="FFFFFF"/>
                </a:highlight>
                <a:latin typeface="Arial"/>
                <a:ea typeface="Arial"/>
                <a:cs typeface="Arial"/>
                <a:sym typeface="Arial"/>
              </a:rPr>
              <a:t> (CNN), and to reuse output from several of those capsules to form more stable (with respect to various perturbations) representations for higher capsules.</a:t>
            </a:r>
            <a:r>
              <a:rPr baseline="30000" lang="zh-CN" sz="1400">
                <a:solidFill>
                  <a:srgbClr val="0645AD"/>
                </a:solidFill>
                <a:highlight>
                  <a:srgbClr val="FFFFFF"/>
                </a:highlight>
                <a:uFill>
                  <a:noFill/>
                </a:uFill>
                <a:latin typeface="Arial"/>
                <a:ea typeface="Arial"/>
                <a:cs typeface="Arial"/>
                <a:sym typeface="Arial"/>
                <a:hlinkClick r:id="rId3">
                  <a:extLst>
                    <a:ext uri="{A12FA001-AC4F-418D-AE19-62706E023703}">
                      <ahyp:hlinkClr val="tx"/>
                    </a:ext>
                  </a:extLst>
                </a:hlinkClick>
              </a:rPr>
              <a:t>[2]</a:t>
            </a:r>
            <a:r>
              <a:rPr lang="zh-CN" sz="1050">
                <a:solidFill>
                  <a:srgbClr val="202122"/>
                </a:solidFill>
                <a:highlight>
                  <a:srgbClr val="FFFFFF"/>
                </a:highlight>
                <a:latin typeface="Arial"/>
                <a:ea typeface="Arial"/>
                <a:cs typeface="Arial"/>
                <a:sym typeface="Arial"/>
              </a:rPr>
              <a:t> The output is a vector consisting of the </a:t>
            </a:r>
            <a:r>
              <a:rPr lang="zh-CN" sz="1050">
                <a:solidFill>
                  <a:srgbClr val="0645AD"/>
                </a:solidFill>
                <a:highlight>
                  <a:srgbClr val="FFFFFF"/>
                </a:highlight>
                <a:uFill>
                  <a:noFill/>
                </a:uFill>
                <a:latin typeface="Arial"/>
                <a:ea typeface="Arial"/>
                <a:cs typeface="Arial"/>
                <a:sym typeface="Arial"/>
                <a:hlinkClick r:id="rId4">
                  <a:extLst>
                    <a:ext uri="{A12FA001-AC4F-418D-AE19-62706E023703}">
                      <ahyp:hlinkClr val="tx"/>
                    </a:ext>
                  </a:extLst>
                </a:hlinkClick>
              </a:rPr>
              <a:t>probability of an observation</a:t>
            </a:r>
            <a:r>
              <a:rPr lang="zh-CN" sz="1050">
                <a:solidFill>
                  <a:srgbClr val="202122"/>
                </a:solidFill>
                <a:highlight>
                  <a:srgbClr val="FFFFFF"/>
                </a:highlight>
                <a:latin typeface="Arial"/>
                <a:ea typeface="Arial"/>
                <a:cs typeface="Arial"/>
                <a:sym typeface="Arial"/>
              </a:rPr>
              <a:t>, and a </a:t>
            </a:r>
            <a:r>
              <a:rPr lang="zh-CN" sz="1050">
                <a:solidFill>
                  <a:srgbClr val="0645AD"/>
                </a:solidFill>
                <a:highlight>
                  <a:srgbClr val="FFFFFF"/>
                </a:highlight>
                <a:uFill>
                  <a:noFill/>
                </a:uFill>
                <a:latin typeface="Arial"/>
                <a:ea typeface="Arial"/>
                <a:cs typeface="Arial"/>
                <a:sym typeface="Arial"/>
                <a:hlinkClick r:id="rId5">
                  <a:extLst>
                    <a:ext uri="{A12FA001-AC4F-418D-AE19-62706E023703}">
                      <ahyp:hlinkClr val="tx"/>
                    </a:ext>
                  </a:extLst>
                </a:hlinkClick>
              </a:rPr>
              <a:t>pose for that observation</a:t>
            </a:r>
            <a:r>
              <a:rPr lang="zh-CN" sz="1050">
                <a:solidFill>
                  <a:srgbClr val="202122"/>
                </a:solidFill>
                <a:highlight>
                  <a:srgbClr val="FFFFFF"/>
                </a:highlight>
                <a:latin typeface="Arial"/>
                <a:ea typeface="Arial"/>
                <a:cs typeface="Arial"/>
                <a:sym typeface="Arial"/>
              </a:rPr>
              <a:t>. This vector is similar to what is done for example when doing </a:t>
            </a:r>
            <a:r>
              <a:rPr i="1" lang="zh-CN" sz="1050">
                <a:solidFill>
                  <a:srgbClr val="BA0000"/>
                </a:solidFill>
                <a:highlight>
                  <a:srgbClr val="FFFFFF"/>
                </a:highlight>
                <a:uFill>
                  <a:noFill/>
                </a:uFill>
                <a:latin typeface="Arial"/>
                <a:ea typeface="Arial"/>
                <a:cs typeface="Arial"/>
                <a:sym typeface="Arial"/>
                <a:hlinkClick r:id="rId6">
                  <a:extLst>
                    <a:ext uri="{A12FA001-AC4F-418D-AE19-62706E023703}">
                      <ahyp:hlinkClr val="tx"/>
                    </a:ext>
                  </a:extLst>
                </a:hlinkClick>
              </a:rPr>
              <a:t>classification with localization</a:t>
            </a:r>
            <a:r>
              <a:rPr lang="zh-CN" sz="1050">
                <a:solidFill>
                  <a:srgbClr val="202122"/>
                </a:solidFill>
                <a:highlight>
                  <a:srgbClr val="FFFFFF"/>
                </a:highlight>
                <a:latin typeface="Arial"/>
                <a:ea typeface="Arial"/>
                <a:cs typeface="Arial"/>
                <a:sym typeface="Arial"/>
              </a:rPr>
              <a:t> in CNNs.</a:t>
            </a:r>
            <a:endParaRPr sz="1050">
              <a:solidFill>
                <a:srgbClr val="202122"/>
              </a:solidFill>
              <a:highlight>
                <a:srgbClr val="FFFFFF"/>
              </a:highlight>
              <a:latin typeface="Arial"/>
              <a:ea typeface="Arial"/>
              <a:cs typeface="Arial"/>
              <a:sym typeface="Arial"/>
            </a:endParaRPr>
          </a:p>
          <a:p>
            <a:pPr indent="0" lvl="0" marL="0" rtl="0" algn="l">
              <a:spcBef>
                <a:spcPts val="0"/>
              </a:spcBef>
              <a:spcAft>
                <a:spcPts val="0"/>
              </a:spcAft>
              <a:buNone/>
            </a:pPr>
            <a:r>
              <a:rPr lang="zh-CN" sz="1050">
                <a:solidFill>
                  <a:srgbClr val="202122"/>
                </a:solidFill>
                <a:highlight>
                  <a:srgbClr val="FFFFFF"/>
                </a:highlight>
                <a:latin typeface="Arial"/>
                <a:ea typeface="Arial"/>
                <a:cs typeface="Arial"/>
                <a:sym typeface="Arial"/>
              </a:rPr>
              <a:t>Posted in 2017, </a:t>
            </a:r>
            <a:r>
              <a:rPr lang="zh-CN" sz="1050">
                <a:solidFill>
                  <a:srgbClr val="0645AD"/>
                </a:solidFill>
                <a:highlight>
                  <a:srgbClr val="FFFFFF"/>
                </a:highlight>
                <a:uFill>
                  <a:noFill/>
                </a:uFill>
                <a:latin typeface="Arial"/>
                <a:ea typeface="Arial"/>
                <a:cs typeface="Arial"/>
                <a:sym typeface="Arial"/>
                <a:hlinkClick r:id="rId7">
                  <a:extLst>
                    <a:ext uri="{A12FA001-AC4F-418D-AE19-62706E023703}">
                      <ahyp:hlinkClr val="tx"/>
                    </a:ext>
                  </a:extLst>
                </a:hlinkClick>
              </a:rPr>
              <a:t>Geoffrey Hinton</a:t>
            </a:r>
            <a:r>
              <a:rPr lang="zh-CN" sz="1050">
                <a:solidFill>
                  <a:srgbClr val="202122"/>
                </a:solidFill>
                <a:highlight>
                  <a:srgbClr val="FFFFFF"/>
                </a:highlight>
                <a:latin typeface="Arial"/>
                <a:ea typeface="Arial"/>
                <a:cs typeface="Arial"/>
                <a:sym typeface="Arial"/>
              </a:rPr>
              <a:t> </a:t>
            </a:r>
            <a:endParaRPr sz="1050">
              <a:solidFill>
                <a:srgbClr val="202122"/>
              </a:solidFill>
              <a:highlight>
                <a:srgbClr val="FFFFFF"/>
              </a:highlight>
              <a:latin typeface="Arial"/>
              <a:ea typeface="Arial"/>
              <a:cs typeface="Arial"/>
              <a:sym typeface="Arial"/>
            </a:endParaRPr>
          </a:p>
        </p:txBody>
      </p:sp>
      <p:sp>
        <p:nvSpPr>
          <p:cNvPr id="269" name="Google Shape;269;p12: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4: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sz="1050">
                <a:solidFill>
                  <a:srgbClr val="202122"/>
                </a:solidFill>
                <a:highlight>
                  <a:srgbClr val="FFFFFF"/>
                </a:highlight>
                <a:latin typeface="Arial"/>
                <a:ea typeface="Arial"/>
                <a:cs typeface="Arial"/>
                <a:sym typeface="Arial"/>
              </a:rPr>
              <a:t>Among other benefits, capsnets address the "Picasso problem" in image recognition: images that have all the right parts but that are not in the correct spatial relationship</a:t>
            </a:r>
            <a:endParaRPr/>
          </a:p>
        </p:txBody>
      </p:sp>
      <p:sp>
        <p:nvSpPr>
          <p:cNvPr id="293" name="Google Shape;293;p24: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6: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6: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3: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13: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4: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4: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977fff991_1_8: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977fff991_1_8: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10977fff991_1_8: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977fff991_1_16: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977fff991_1_16: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0977fff991_1_16: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977fff991_1_36:notes"/>
          <p:cNvSpPr/>
          <p:nvPr>
            <p:ph idx="2" type="sldImg"/>
          </p:nvPr>
        </p:nvSpPr>
        <p:spPr>
          <a:xfrm>
            <a:off x="482600" y="1279525"/>
            <a:ext cx="6140400" cy="34545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977fff991_1_36:notes"/>
          <p:cNvSpPr txBox="1"/>
          <p:nvPr>
            <p:ph idx="1" type="body"/>
          </p:nvPr>
        </p:nvSpPr>
        <p:spPr>
          <a:xfrm>
            <a:off x="711200" y="4926013"/>
            <a:ext cx="5683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10977fff991_1_36:notes"/>
          <p:cNvSpPr txBox="1"/>
          <p:nvPr>
            <p:ph idx="12" type="sldNum"/>
          </p:nvPr>
        </p:nvSpPr>
        <p:spPr>
          <a:xfrm>
            <a:off x="4024313" y="9721850"/>
            <a:ext cx="30783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2: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9: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19: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7: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27: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4:notes"/>
          <p:cNvSpPr txBox="1"/>
          <p:nvPr>
            <p:ph idx="1" type="body"/>
          </p:nvPr>
        </p:nvSpPr>
        <p:spPr>
          <a:xfrm>
            <a:off x="711200" y="4926013"/>
            <a:ext cx="5683250" cy="4029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zh-CN" sz="1800" u="none" strike="noStrike">
                <a:solidFill>
                  <a:srgbClr val="000000"/>
                </a:solidFill>
                <a:latin typeface="Arial"/>
                <a:ea typeface="Arial"/>
                <a:cs typeface="Arial"/>
                <a:sym typeface="Arial"/>
              </a:rPr>
              <a:t>In this project we try to accurately predict the hand gestures a subject performs. The reason for this is project is one day we hope to help those who have their hand amputated. With the use of resguial muscles like the forearm we believe that we will be able to predict hand gestures with the use of an EMG. An EMG also known as electromyography is the idea of measuring muscle activity. In this project we use an accelerometers that will pick up on muscle activity</a:t>
            </a:r>
            <a:endParaRPr/>
          </a:p>
        </p:txBody>
      </p:sp>
      <p:sp>
        <p:nvSpPr>
          <p:cNvPr id="111" name="Google Shape;111;p4:notes"/>
          <p:cNvSpPr txBox="1"/>
          <p:nvPr>
            <p:ph idx="12" type="sldNum"/>
          </p:nvPr>
        </p:nvSpPr>
        <p:spPr>
          <a:xfrm>
            <a:off x="4024313" y="9721850"/>
            <a:ext cx="3078162" cy="51276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5: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12 channels, each one has 600 </a:t>
            </a:r>
            <a:endParaRPr/>
          </a:p>
          <a:p>
            <a:pPr indent="0" lvl="0" marL="0" rtl="0" algn="l">
              <a:spcBef>
                <a:spcPts val="0"/>
              </a:spcBef>
              <a:spcAft>
                <a:spcPts val="0"/>
              </a:spcAft>
              <a:buNone/>
            </a:pPr>
            <a:r>
              <a:rPr lang="zh-CN"/>
              <a:t>600 data per window</a:t>
            </a:r>
            <a:endParaRPr/>
          </a:p>
          <a:p>
            <a:pPr indent="0" lvl="0" marL="0" rtl="0" algn="l">
              <a:spcBef>
                <a:spcPts val="0"/>
              </a:spcBef>
              <a:spcAft>
                <a:spcPts val="0"/>
              </a:spcAft>
              <a:buNone/>
            </a:pPr>
            <a:r>
              <a:rPr lang="zh-CN"/>
              <a:t>Data we used are just a part of them</a:t>
            </a:r>
            <a:endParaRPr/>
          </a:p>
        </p:txBody>
      </p:sp>
      <p:sp>
        <p:nvSpPr>
          <p:cNvPr id="210" name="Google Shape;210;p7: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8: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9: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9: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71" name="Shape 71"/>
        <p:cNvGrpSpPr/>
        <p:nvPr/>
      </p:nvGrpSpPr>
      <p:grpSpPr>
        <a:xfrm>
          <a:off x="0" y="0"/>
          <a:ext cx="0" cy="0"/>
          <a:chOff x="0" y="0"/>
          <a:chExt cx="0" cy="0"/>
        </a:xfrm>
      </p:grpSpPr>
      <p:sp>
        <p:nvSpPr>
          <p:cNvPr id="72" name="Google Shape;72;p38"/>
          <p:cNvSpPr txBox="1"/>
          <p:nvPr>
            <p:ph idx="1" type="body"/>
          </p:nvPr>
        </p:nvSpPr>
        <p:spPr>
          <a:xfrm>
            <a:off x="838200" y="365125"/>
            <a:ext cx="10515600" cy="58118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1" name="Shape 21"/>
        <p:cNvGrpSpPr/>
        <p:nvPr/>
      </p:nvGrpSpPr>
      <p:grpSpPr>
        <a:xfrm>
          <a:off x="0" y="0"/>
          <a:ext cx="0" cy="0"/>
          <a:chOff x="0" y="0"/>
          <a:chExt cx="0" cy="0"/>
        </a:xfrm>
      </p:grpSpPr>
      <p:sp>
        <p:nvSpPr>
          <p:cNvPr id="22" name="Google Shape;22;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7" name="Shape 27"/>
        <p:cNvGrpSpPr/>
        <p:nvPr/>
      </p:nvGrpSpPr>
      <p:grpSpPr>
        <a:xfrm>
          <a:off x="0" y="0"/>
          <a:ext cx="0" cy="0"/>
          <a:chOff x="0" y="0"/>
          <a:chExt cx="0" cy="0"/>
        </a:xfrm>
      </p:grpSpPr>
      <p:sp>
        <p:nvSpPr>
          <p:cNvPr id="28" name="Google Shape;28;p3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3" name="Shape 33"/>
        <p:cNvGrpSpPr/>
        <p:nvPr/>
      </p:nvGrpSpPr>
      <p:grpSpPr>
        <a:xfrm>
          <a:off x="0" y="0"/>
          <a:ext cx="0" cy="0"/>
          <a:chOff x="0" y="0"/>
          <a:chExt cx="0" cy="0"/>
        </a:xfrm>
      </p:grpSpPr>
      <p:sp>
        <p:nvSpPr>
          <p:cNvPr id="34" name="Google Shape;34;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0" name="Shape 40"/>
        <p:cNvGrpSpPr/>
        <p:nvPr/>
      </p:nvGrpSpPr>
      <p:grpSpPr>
        <a:xfrm>
          <a:off x="0" y="0"/>
          <a:ext cx="0" cy="0"/>
          <a:chOff x="0" y="0"/>
          <a:chExt cx="0" cy="0"/>
        </a:xfrm>
      </p:grpSpPr>
      <p:sp>
        <p:nvSpPr>
          <p:cNvPr id="41" name="Google Shape;41;p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3"/>
          <p:cNvSpPr txBox="1"/>
          <p:nvPr>
            <p:ph idx="1" type="body"/>
          </p:nvPr>
        </p:nvSpPr>
        <p:spPr>
          <a:xfrm>
            <a:off x="1186774" y="1778438"/>
            <a:ext cx="4873574"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sz="2800"/>
            </a:lvl1pPr>
            <a:lvl2pPr indent="-228600" lvl="1" marL="914400" algn="l">
              <a:lnSpc>
                <a:spcPct val="90000"/>
              </a:lnSpc>
              <a:spcBef>
                <a:spcPts val="500"/>
              </a:spcBef>
              <a:spcAft>
                <a:spcPts val="0"/>
              </a:spcAft>
              <a:buClr>
                <a:schemeClr val="dk1"/>
              </a:buClr>
              <a:buSzPts val="2400"/>
              <a:buNone/>
              <a:defRPr sz="2400"/>
            </a:lvl2pPr>
            <a:lvl3pPr indent="-228600" lvl="2" marL="1371600" algn="l">
              <a:lnSpc>
                <a:spcPct val="90000"/>
              </a:lnSpc>
              <a:spcBef>
                <a:spcPts val="500"/>
              </a:spcBef>
              <a:spcAft>
                <a:spcPts val="0"/>
              </a:spcAft>
              <a:buClr>
                <a:schemeClr val="dk1"/>
              </a:buClr>
              <a:buSzPts val="2000"/>
              <a:buNone/>
              <a:defRPr sz="20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Clr>
                <a:schemeClr val="dk1"/>
              </a:buClr>
              <a:buSzPts val="1800"/>
              <a:buNone/>
              <a:defRPr sz="1800"/>
            </a:lvl6pPr>
            <a:lvl7pPr indent="-228600" lvl="6" marL="3200400" algn="l">
              <a:lnSpc>
                <a:spcPct val="90000"/>
              </a:lnSpc>
              <a:spcBef>
                <a:spcPts val="500"/>
              </a:spcBef>
              <a:spcAft>
                <a:spcPts val="0"/>
              </a:spcAft>
              <a:buClr>
                <a:schemeClr val="dk1"/>
              </a:buClr>
              <a:buSzPts val="1800"/>
              <a:buNone/>
              <a:defRPr sz="1800"/>
            </a:lvl7pPr>
            <a:lvl8pPr indent="-228600" lvl="7" marL="3657600" algn="l">
              <a:lnSpc>
                <a:spcPct val="90000"/>
              </a:lnSpc>
              <a:spcBef>
                <a:spcPts val="500"/>
              </a:spcBef>
              <a:spcAft>
                <a:spcPts val="0"/>
              </a:spcAft>
              <a:buClr>
                <a:schemeClr val="dk1"/>
              </a:buClr>
              <a:buSzPts val="1800"/>
              <a:buNone/>
              <a:defRPr sz="1800"/>
            </a:lvl8pPr>
            <a:lvl9pPr indent="-228600" lvl="8" marL="4114800" algn="l">
              <a:lnSpc>
                <a:spcPct val="90000"/>
              </a:lnSpc>
              <a:spcBef>
                <a:spcPts val="500"/>
              </a:spcBef>
              <a:spcAft>
                <a:spcPts val="0"/>
              </a:spcAft>
              <a:buClr>
                <a:schemeClr val="dk1"/>
              </a:buClr>
              <a:buSzPts val="1800"/>
              <a:buNone/>
              <a:defRPr sz="1800"/>
            </a:lvl9pPr>
          </a:lstStyle>
          <a:p/>
        </p:txBody>
      </p:sp>
      <p:sp>
        <p:nvSpPr>
          <p:cNvPr id="43" name="Google Shape;43;p33"/>
          <p:cNvSpPr txBox="1"/>
          <p:nvPr>
            <p:ph idx="2" type="body"/>
          </p:nvPr>
        </p:nvSpPr>
        <p:spPr>
          <a:xfrm>
            <a:off x="1186774" y="2665379"/>
            <a:ext cx="4873574" cy="35242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3"/>
          <p:cNvSpPr txBox="1"/>
          <p:nvPr>
            <p:ph idx="3" type="body"/>
          </p:nvPr>
        </p:nvSpPr>
        <p:spPr>
          <a:xfrm>
            <a:off x="6256938" y="1778438"/>
            <a:ext cx="4897576"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sz="2800"/>
            </a:lvl1pPr>
            <a:lvl2pPr indent="-228600" lvl="1" marL="914400" algn="l">
              <a:lnSpc>
                <a:spcPct val="90000"/>
              </a:lnSpc>
              <a:spcBef>
                <a:spcPts val="500"/>
              </a:spcBef>
              <a:spcAft>
                <a:spcPts val="0"/>
              </a:spcAft>
              <a:buClr>
                <a:schemeClr val="dk1"/>
              </a:buClr>
              <a:buSzPts val="2400"/>
              <a:buNone/>
              <a:defRPr sz="2400"/>
            </a:lvl2pPr>
            <a:lvl3pPr indent="-228600" lvl="2" marL="1371600" algn="l">
              <a:lnSpc>
                <a:spcPct val="90000"/>
              </a:lnSpc>
              <a:spcBef>
                <a:spcPts val="500"/>
              </a:spcBef>
              <a:spcAft>
                <a:spcPts val="0"/>
              </a:spcAft>
              <a:buClr>
                <a:schemeClr val="dk1"/>
              </a:buClr>
              <a:buSzPts val="2000"/>
              <a:buNone/>
              <a:defRPr sz="20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Clr>
                <a:schemeClr val="dk1"/>
              </a:buClr>
              <a:buSzPts val="1800"/>
              <a:buNone/>
              <a:defRPr sz="1800"/>
            </a:lvl6pPr>
            <a:lvl7pPr indent="-228600" lvl="6" marL="3200400" algn="l">
              <a:lnSpc>
                <a:spcPct val="90000"/>
              </a:lnSpc>
              <a:spcBef>
                <a:spcPts val="500"/>
              </a:spcBef>
              <a:spcAft>
                <a:spcPts val="0"/>
              </a:spcAft>
              <a:buClr>
                <a:schemeClr val="dk1"/>
              </a:buClr>
              <a:buSzPts val="1800"/>
              <a:buNone/>
              <a:defRPr sz="1800"/>
            </a:lvl7pPr>
            <a:lvl8pPr indent="-228600" lvl="7" marL="3657600" algn="l">
              <a:lnSpc>
                <a:spcPct val="90000"/>
              </a:lnSpc>
              <a:spcBef>
                <a:spcPts val="500"/>
              </a:spcBef>
              <a:spcAft>
                <a:spcPts val="0"/>
              </a:spcAft>
              <a:buClr>
                <a:schemeClr val="dk1"/>
              </a:buClr>
              <a:buSzPts val="1800"/>
              <a:buNone/>
              <a:defRPr sz="1800"/>
            </a:lvl8pPr>
            <a:lvl9pPr indent="-228600" lvl="8" marL="4114800" algn="l">
              <a:lnSpc>
                <a:spcPct val="90000"/>
              </a:lnSpc>
              <a:spcBef>
                <a:spcPts val="500"/>
              </a:spcBef>
              <a:spcAft>
                <a:spcPts val="0"/>
              </a:spcAft>
              <a:buClr>
                <a:schemeClr val="dk1"/>
              </a:buClr>
              <a:buSzPts val="1800"/>
              <a:buNone/>
              <a:defRPr sz="1800"/>
            </a:lvl9pPr>
          </a:lstStyle>
          <a:p/>
        </p:txBody>
      </p:sp>
      <p:sp>
        <p:nvSpPr>
          <p:cNvPr id="45" name="Google Shape;45;p33"/>
          <p:cNvSpPr txBox="1"/>
          <p:nvPr>
            <p:ph idx="4" type="body"/>
          </p:nvPr>
        </p:nvSpPr>
        <p:spPr>
          <a:xfrm>
            <a:off x="6256938" y="2665379"/>
            <a:ext cx="4897576" cy="35242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9" name="Shape 49"/>
        <p:cNvGrpSpPr/>
        <p:nvPr/>
      </p:nvGrpSpPr>
      <p:grpSpPr>
        <a:xfrm>
          <a:off x="0" y="0"/>
          <a:ext cx="0" cy="0"/>
          <a:chOff x="0" y="0"/>
          <a:chExt cx="0" cy="0"/>
        </a:xfrm>
      </p:grpSpPr>
      <p:sp>
        <p:nvSpPr>
          <p:cNvPr id="50" name="Google Shape;5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 name="Shape 58"/>
        <p:cNvGrpSpPr/>
        <p:nvPr/>
      </p:nvGrpSpPr>
      <p:grpSpPr>
        <a:xfrm>
          <a:off x="0" y="0"/>
          <a:ext cx="0" cy="0"/>
          <a:chOff x="0" y="0"/>
          <a:chExt cx="0" cy="0"/>
        </a:xfrm>
      </p:grpSpPr>
      <p:sp>
        <p:nvSpPr>
          <p:cNvPr id="59" name="Google Shape;59;p36"/>
          <p:cNvSpPr txBox="1"/>
          <p:nvPr>
            <p:ph type="title"/>
          </p:nvPr>
        </p:nvSpPr>
        <p:spPr>
          <a:xfrm>
            <a:off x="839788" y="457200"/>
            <a:ext cx="4165349"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6"/>
          <p:cNvSpPr/>
          <p:nvPr>
            <p:ph idx="2" type="pic"/>
          </p:nvPr>
        </p:nvSpPr>
        <p:spPr>
          <a:xfrm>
            <a:off x="5183188" y="457201"/>
            <a:ext cx="6172200" cy="5403850"/>
          </a:xfrm>
          <a:prstGeom prst="rect">
            <a:avLst/>
          </a:prstGeom>
          <a:noFill/>
          <a:ln>
            <a:noFill/>
          </a:ln>
        </p:spPr>
      </p:sp>
      <p:sp>
        <p:nvSpPr>
          <p:cNvPr id="61" name="Google Shape;61;p36"/>
          <p:cNvSpPr txBox="1"/>
          <p:nvPr>
            <p:ph idx="1" type="body"/>
          </p:nvPr>
        </p:nvSpPr>
        <p:spPr>
          <a:xfrm>
            <a:off x="839788" y="2057400"/>
            <a:ext cx="4165349"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
        <p:nvSpPr>
          <p:cNvPr id="62" name="Google Shape;6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版" type="vertTitleAndTx">
  <p:cSld name="VERTICAL_TITLE_AND_VERTICAL_TEXT">
    <p:spTree>
      <p:nvGrpSpPr>
        <p:cNvPr id="65" name="Shape 65"/>
        <p:cNvGrpSpPr/>
        <p:nvPr/>
      </p:nvGrpSpPr>
      <p:grpSpPr>
        <a:xfrm>
          <a:off x="0" y="0"/>
          <a:ext cx="0" cy="0"/>
          <a:chOff x="0" y="0"/>
          <a:chExt cx="0" cy="0"/>
        </a:xfrm>
      </p:grpSpPr>
      <p:sp>
        <p:nvSpPr>
          <p:cNvPr id="66" name="Google Shape;66;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35.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7.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41.png"/><Relationship Id="rId5" Type="http://schemas.openxmlformats.org/officeDocument/2006/relationships/image" Target="../media/image30.png"/><Relationship Id="rId6" Type="http://schemas.openxmlformats.org/officeDocument/2006/relationships/image" Target="../media/image40.png"/><Relationship Id="rId7"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43.png"/><Relationship Id="rId5" Type="http://schemas.openxmlformats.org/officeDocument/2006/relationships/hyperlink" Target="https://paperswithcode.com/dataset/ninapro-db2" TargetMode="External"/><Relationship Id="rId6" Type="http://schemas.openxmlformats.org/officeDocument/2006/relationships/hyperlink" Target="https://doi.org/10.1038/sdata.2014.5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18.png"/><Relationship Id="rId8"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9" name="Shape 79"/>
        <p:cNvGrpSpPr/>
        <p:nvPr/>
      </p:nvGrpSpPr>
      <p:grpSpPr>
        <a:xfrm>
          <a:off x="0" y="0"/>
          <a:ext cx="0" cy="0"/>
          <a:chOff x="0" y="0"/>
          <a:chExt cx="0" cy="0"/>
        </a:xfrm>
      </p:grpSpPr>
      <p:pic>
        <p:nvPicPr>
          <p:cNvPr descr="87" id="80" name="Google Shape;80;p1"/>
          <p:cNvPicPr preferRelativeResize="0"/>
          <p:nvPr/>
        </p:nvPicPr>
        <p:blipFill rotWithShape="1">
          <a:blip r:embed="rId3">
            <a:alphaModFix/>
          </a:blip>
          <a:srcRect b="22544" l="0" r="18817" t="15125"/>
          <a:stretch/>
        </p:blipFill>
        <p:spPr>
          <a:xfrm>
            <a:off x="217805" y="-102235"/>
            <a:ext cx="11974195" cy="7062470"/>
          </a:xfrm>
          <a:prstGeom prst="rect">
            <a:avLst/>
          </a:prstGeom>
          <a:noFill/>
          <a:ln>
            <a:noFill/>
          </a:ln>
        </p:spPr>
      </p:pic>
      <p:sp>
        <p:nvSpPr>
          <p:cNvPr id="81" name="Google Shape;81;p1"/>
          <p:cNvSpPr txBox="1"/>
          <p:nvPr/>
        </p:nvSpPr>
        <p:spPr>
          <a:xfrm>
            <a:off x="5184397" y="872437"/>
            <a:ext cx="4618822"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zh-CN" sz="4800" u="none" cap="none" strike="noStrike">
                <a:solidFill>
                  <a:srgbClr val="F2F2F2"/>
                </a:solidFill>
                <a:latin typeface="Algerian"/>
                <a:ea typeface="Algerian"/>
                <a:cs typeface="Algerian"/>
                <a:sym typeface="Algerian"/>
              </a:rPr>
              <a:t>Wearable </a:t>
            </a:r>
            <a:endParaRPr/>
          </a:p>
          <a:p>
            <a:pPr indent="0" lvl="0" marL="0" marR="0" rtl="0" algn="ctr">
              <a:spcBef>
                <a:spcPts val="0"/>
              </a:spcBef>
              <a:spcAft>
                <a:spcPts val="0"/>
              </a:spcAft>
              <a:buNone/>
            </a:pPr>
            <a:r>
              <a:rPr b="1" lang="zh-CN" sz="4800">
                <a:solidFill>
                  <a:srgbClr val="F2F2F2"/>
                </a:solidFill>
                <a:latin typeface="Algerian"/>
                <a:ea typeface="Algerian"/>
                <a:cs typeface="Algerian"/>
                <a:sym typeface="Algerian"/>
              </a:rPr>
              <a:t>Technology</a:t>
            </a:r>
            <a:endParaRPr b="1" sz="4800">
              <a:solidFill>
                <a:srgbClr val="F2F2F2"/>
              </a:solidFill>
              <a:latin typeface="Algerian"/>
              <a:ea typeface="Algerian"/>
              <a:cs typeface="Algerian"/>
              <a:sym typeface="Algerian"/>
            </a:endParaRPr>
          </a:p>
        </p:txBody>
      </p:sp>
      <p:sp>
        <p:nvSpPr>
          <p:cNvPr id="82" name="Google Shape;82;p1"/>
          <p:cNvSpPr/>
          <p:nvPr/>
        </p:nvSpPr>
        <p:spPr>
          <a:xfrm>
            <a:off x="217805" y="6281365"/>
            <a:ext cx="556487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000">
                <a:solidFill>
                  <a:schemeClr val="dk1"/>
                </a:solidFill>
                <a:latin typeface="Bell MT"/>
                <a:ea typeface="Bell MT"/>
                <a:cs typeface="Bell MT"/>
                <a:sym typeface="Bell MT"/>
              </a:rPr>
              <a:t>By: Qixiao Zhang, </a:t>
            </a:r>
            <a:r>
              <a:rPr b="0" i="0" lang="zh-CN" sz="2000">
                <a:solidFill>
                  <a:srgbClr val="202124"/>
                </a:solidFill>
                <a:latin typeface="Bell MT"/>
                <a:ea typeface="Bell MT"/>
                <a:cs typeface="Bell MT"/>
                <a:sym typeface="Bell MT"/>
              </a:rPr>
              <a:t>Ketan Vanjani, Jay Patel</a:t>
            </a:r>
            <a:endParaRPr sz="2000">
              <a:solidFill>
                <a:schemeClr val="dk1"/>
              </a:solidFill>
              <a:latin typeface="Bell MT"/>
              <a:ea typeface="Bell MT"/>
              <a:cs typeface="Bell MT"/>
              <a:sym typeface="Bell MT"/>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0" name="Shape 250"/>
        <p:cNvGrpSpPr/>
        <p:nvPr/>
      </p:nvGrpSpPr>
      <p:grpSpPr>
        <a:xfrm>
          <a:off x="0" y="0"/>
          <a:ext cx="0" cy="0"/>
          <a:chOff x="0" y="0"/>
          <a:chExt cx="0" cy="0"/>
        </a:xfrm>
      </p:grpSpPr>
      <p:pic>
        <p:nvPicPr>
          <p:cNvPr descr="未标题-178" id="251" name="Google Shape;251;p10"/>
          <p:cNvPicPr preferRelativeResize="0"/>
          <p:nvPr/>
        </p:nvPicPr>
        <p:blipFill rotWithShape="1">
          <a:blip r:embed="rId3">
            <a:alphaModFix/>
          </a:blip>
          <a:srcRect b="0" l="0" r="0" t="0"/>
          <a:stretch/>
        </p:blipFill>
        <p:spPr>
          <a:xfrm flipH="1" rot="10800000">
            <a:off x="10171430" y="5469890"/>
            <a:ext cx="2020570" cy="1388110"/>
          </a:xfrm>
          <a:prstGeom prst="rect">
            <a:avLst/>
          </a:prstGeom>
          <a:noFill/>
          <a:ln>
            <a:noFill/>
          </a:ln>
        </p:spPr>
      </p:pic>
      <p:pic>
        <p:nvPicPr>
          <p:cNvPr descr="未标题-145" id="252" name="Google Shape;252;p10"/>
          <p:cNvPicPr preferRelativeResize="0"/>
          <p:nvPr/>
        </p:nvPicPr>
        <p:blipFill rotWithShape="1">
          <a:blip r:embed="rId4">
            <a:alphaModFix/>
          </a:blip>
          <a:srcRect b="0" l="0" r="0" t="0"/>
          <a:stretch/>
        </p:blipFill>
        <p:spPr>
          <a:xfrm rot="10800000">
            <a:off x="0" y="0"/>
            <a:ext cx="1360170" cy="775970"/>
          </a:xfrm>
          <a:prstGeom prst="rect">
            <a:avLst/>
          </a:prstGeom>
          <a:noFill/>
          <a:ln>
            <a:noFill/>
          </a:ln>
        </p:spPr>
      </p:pic>
      <p:sp>
        <p:nvSpPr>
          <p:cNvPr id="253" name="Google Shape;253;p10"/>
          <p:cNvSpPr txBox="1"/>
          <p:nvPr/>
        </p:nvSpPr>
        <p:spPr>
          <a:xfrm>
            <a:off x="1427480" y="158115"/>
            <a:ext cx="40959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latin typeface="Arial"/>
                <a:ea typeface="Arial"/>
                <a:cs typeface="Arial"/>
                <a:sym typeface="Arial"/>
              </a:rPr>
              <a:t>Implement FFT on the data</a:t>
            </a:r>
            <a:endParaRPr/>
          </a:p>
        </p:txBody>
      </p:sp>
      <p:grpSp>
        <p:nvGrpSpPr>
          <p:cNvPr id="254" name="Google Shape;254;p10"/>
          <p:cNvGrpSpPr/>
          <p:nvPr/>
        </p:nvGrpSpPr>
        <p:grpSpPr>
          <a:xfrm>
            <a:off x="335978" y="1333133"/>
            <a:ext cx="4718399" cy="2033344"/>
            <a:chOff x="5528345" y="1351103"/>
            <a:chExt cx="3993160" cy="1720810"/>
          </a:xfrm>
        </p:grpSpPr>
        <p:sp>
          <p:nvSpPr>
            <p:cNvPr id="255" name="Google Shape;255;p10"/>
            <p:cNvSpPr/>
            <p:nvPr/>
          </p:nvSpPr>
          <p:spPr>
            <a:xfrm>
              <a:off x="5528345" y="1351103"/>
              <a:ext cx="3993160" cy="1720810"/>
            </a:xfrm>
            <a:prstGeom prst="rect">
              <a:avLst/>
            </a:prstGeom>
            <a:solidFill>
              <a:srgbClr val="6DA8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6" name="Google Shape;256;p10"/>
            <p:cNvPicPr preferRelativeResize="0"/>
            <p:nvPr/>
          </p:nvPicPr>
          <p:blipFill rotWithShape="1">
            <a:blip r:embed="rId5">
              <a:alphaModFix/>
            </a:blip>
            <a:srcRect b="0" l="0" r="0" t="0"/>
            <a:stretch/>
          </p:blipFill>
          <p:spPr>
            <a:xfrm>
              <a:off x="5738738" y="1473217"/>
              <a:ext cx="3572374" cy="1476581"/>
            </a:xfrm>
            <a:prstGeom prst="rect">
              <a:avLst/>
            </a:prstGeom>
            <a:noFill/>
            <a:ln>
              <a:noFill/>
            </a:ln>
          </p:spPr>
        </p:pic>
      </p:grpSp>
      <p:pic>
        <p:nvPicPr>
          <p:cNvPr id="257" name="Google Shape;257;p10"/>
          <p:cNvPicPr preferRelativeResize="0"/>
          <p:nvPr/>
        </p:nvPicPr>
        <p:blipFill rotWithShape="1">
          <a:blip r:embed="rId6">
            <a:alphaModFix/>
          </a:blip>
          <a:srcRect b="0" l="0" r="0" t="0"/>
          <a:stretch/>
        </p:blipFill>
        <p:spPr>
          <a:xfrm>
            <a:off x="5523473" y="3429000"/>
            <a:ext cx="5497767" cy="2530984"/>
          </a:xfrm>
          <a:prstGeom prst="rect">
            <a:avLst/>
          </a:prstGeom>
          <a:noFill/>
          <a:ln>
            <a:noFill/>
          </a:ln>
        </p:spPr>
      </p:pic>
      <p:sp>
        <p:nvSpPr>
          <p:cNvPr id="258" name="Google Shape;258;p10"/>
          <p:cNvSpPr/>
          <p:nvPr/>
        </p:nvSpPr>
        <p:spPr>
          <a:xfrm flipH="1">
            <a:off x="5931019" y="1029864"/>
            <a:ext cx="4946650" cy="1673225"/>
          </a:xfrm>
          <a:custGeom>
            <a:rect b="b" l="l" r="r" t="t"/>
            <a:pathLst>
              <a:path extrusionOk="0" h="1673539" w="4946769">
                <a:moveTo>
                  <a:pt x="4946769" y="0"/>
                </a:moveTo>
                <a:lnTo>
                  <a:pt x="4782152" y="8312"/>
                </a:lnTo>
                <a:cubicBezTo>
                  <a:pt x="4161967" y="71296"/>
                  <a:pt x="3637561" y="458266"/>
                  <a:pt x="3380855" y="997304"/>
                </a:cubicBezTo>
                <a:lnTo>
                  <a:pt x="3303396" y="1204401"/>
                </a:lnTo>
                <a:lnTo>
                  <a:pt x="0" y="1204401"/>
                </a:lnTo>
                <a:lnTo>
                  <a:pt x="0" y="1670345"/>
                </a:lnTo>
                <a:lnTo>
                  <a:pt x="3215503" y="1670345"/>
                </a:lnTo>
                <a:lnTo>
                  <a:pt x="3215352" y="1673539"/>
                </a:lnTo>
                <a:lnTo>
                  <a:pt x="3803415" y="1673539"/>
                </a:lnTo>
                <a:lnTo>
                  <a:pt x="3806389" y="1614644"/>
                </a:lnTo>
                <a:cubicBezTo>
                  <a:pt x="3864334" y="1044066"/>
                  <a:pt x="4317944" y="590456"/>
                  <a:pt x="4888522" y="532510"/>
                </a:cubicBezTo>
                <a:lnTo>
                  <a:pt x="4946769" y="529569"/>
                </a:lnTo>
                <a:close/>
              </a:path>
            </a:pathLst>
          </a:custGeom>
          <a:solidFill>
            <a:srgbClr val="DE7F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Arial"/>
              <a:ea typeface="Arial"/>
              <a:cs typeface="Arial"/>
              <a:sym typeface="Arial"/>
            </a:endParaRPr>
          </a:p>
        </p:txBody>
      </p:sp>
      <p:sp>
        <p:nvSpPr>
          <p:cNvPr id="259" name="Google Shape;259;p10"/>
          <p:cNvSpPr/>
          <p:nvPr/>
        </p:nvSpPr>
        <p:spPr>
          <a:xfrm flipH="1" rot="10800000">
            <a:off x="211229" y="3873661"/>
            <a:ext cx="4964112" cy="1673225"/>
          </a:xfrm>
          <a:custGeom>
            <a:rect b="b" l="l" r="r" t="t"/>
            <a:pathLst>
              <a:path extrusionOk="0" h="1673539" w="4963097">
                <a:moveTo>
                  <a:pt x="3231680" y="1673539"/>
                </a:moveTo>
                <a:lnTo>
                  <a:pt x="3819743" y="1673539"/>
                </a:lnTo>
                <a:lnTo>
                  <a:pt x="3822717" y="1614644"/>
                </a:lnTo>
                <a:cubicBezTo>
                  <a:pt x="3880662" y="1044066"/>
                  <a:pt x="4334272" y="590456"/>
                  <a:pt x="4904850" y="532510"/>
                </a:cubicBezTo>
                <a:lnTo>
                  <a:pt x="4963097" y="529569"/>
                </a:lnTo>
                <a:lnTo>
                  <a:pt x="4963097" y="0"/>
                </a:lnTo>
                <a:lnTo>
                  <a:pt x="4798480" y="8312"/>
                </a:lnTo>
                <a:cubicBezTo>
                  <a:pt x="4178295" y="71296"/>
                  <a:pt x="3653889" y="458266"/>
                  <a:pt x="3397183" y="997304"/>
                </a:cubicBezTo>
                <a:lnTo>
                  <a:pt x="3319938" y="1203828"/>
                </a:lnTo>
                <a:lnTo>
                  <a:pt x="0" y="1203828"/>
                </a:lnTo>
                <a:lnTo>
                  <a:pt x="0" y="1669772"/>
                </a:lnTo>
                <a:lnTo>
                  <a:pt x="3231859" y="1669772"/>
                </a:lnTo>
                <a:close/>
              </a:path>
            </a:pathLst>
          </a:custGeom>
          <a:solidFill>
            <a:srgbClr val="DE7F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mc:AlternateContent>
    <mc:Choice Requires="p14">
      <p:transition spd="slow" p14:dur="1300">
        <p14:pan dir="u"/>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63" name="Shape 263"/>
        <p:cNvGrpSpPr/>
        <p:nvPr/>
      </p:nvGrpSpPr>
      <p:grpSpPr>
        <a:xfrm>
          <a:off x="0" y="0"/>
          <a:ext cx="0" cy="0"/>
          <a:chOff x="0" y="0"/>
          <a:chExt cx="0" cy="0"/>
        </a:xfrm>
      </p:grpSpPr>
      <p:pic>
        <p:nvPicPr>
          <p:cNvPr descr="未标题-289" id="264" name="Google Shape;264;p11"/>
          <p:cNvPicPr preferRelativeResize="0"/>
          <p:nvPr/>
        </p:nvPicPr>
        <p:blipFill rotWithShape="1">
          <a:blip r:embed="rId3">
            <a:alphaModFix/>
          </a:blip>
          <a:srcRect b="6690" l="4611" r="15008" t="60000"/>
          <a:stretch/>
        </p:blipFill>
        <p:spPr>
          <a:xfrm>
            <a:off x="-29210" y="0"/>
            <a:ext cx="12231370" cy="4057650"/>
          </a:xfrm>
          <a:prstGeom prst="rect">
            <a:avLst/>
          </a:prstGeom>
          <a:noFill/>
          <a:ln>
            <a:noFill/>
          </a:ln>
        </p:spPr>
      </p:pic>
      <p:sp>
        <p:nvSpPr>
          <p:cNvPr id="265" name="Google Shape;265;p11"/>
          <p:cNvSpPr txBox="1"/>
          <p:nvPr/>
        </p:nvSpPr>
        <p:spPr>
          <a:xfrm>
            <a:off x="4476109" y="4281811"/>
            <a:ext cx="2901950" cy="922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5400">
                <a:solidFill>
                  <a:srgbClr val="A37BB3"/>
                </a:solidFill>
                <a:latin typeface="Bell MT"/>
                <a:ea typeface="Bell MT"/>
                <a:cs typeface="Bell MT"/>
                <a:sym typeface="Bell MT"/>
              </a:rPr>
              <a:t>PART 03</a:t>
            </a:r>
            <a:endParaRPr/>
          </a:p>
        </p:txBody>
      </p:sp>
      <p:sp>
        <p:nvSpPr>
          <p:cNvPr id="266" name="Google Shape;266;p11"/>
          <p:cNvSpPr txBox="1"/>
          <p:nvPr/>
        </p:nvSpPr>
        <p:spPr>
          <a:xfrm>
            <a:off x="3596081" y="5154770"/>
            <a:ext cx="46810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3600">
                <a:solidFill>
                  <a:srgbClr val="A37BB3"/>
                </a:solidFill>
                <a:latin typeface="Bell MT"/>
                <a:ea typeface="Bell MT"/>
                <a:cs typeface="Bell MT"/>
                <a:sym typeface="Bell MT"/>
              </a:rPr>
              <a:t>Model Construction</a:t>
            </a:r>
            <a:endParaRPr b="1" sz="3600">
              <a:solidFill>
                <a:srgbClr val="A37BB3"/>
              </a:solidFill>
              <a:latin typeface="Bell MT"/>
              <a:ea typeface="Bell MT"/>
              <a:cs typeface="Bell MT"/>
              <a:sym typeface="Bell MT"/>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70" name="Shape 270"/>
        <p:cNvGrpSpPr/>
        <p:nvPr/>
      </p:nvGrpSpPr>
      <p:grpSpPr>
        <a:xfrm>
          <a:off x="0" y="0"/>
          <a:ext cx="0" cy="0"/>
          <a:chOff x="0" y="0"/>
          <a:chExt cx="0" cy="0"/>
        </a:xfrm>
      </p:grpSpPr>
      <p:pic>
        <p:nvPicPr>
          <p:cNvPr descr="未标题-178" id="271" name="Google Shape;271;p12"/>
          <p:cNvPicPr preferRelativeResize="0"/>
          <p:nvPr/>
        </p:nvPicPr>
        <p:blipFill rotWithShape="1">
          <a:blip r:embed="rId3">
            <a:alphaModFix/>
          </a:blip>
          <a:srcRect b="0" l="0" r="0" t="0"/>
          <a:stretch/>
        </p:blipFill>
        <p:spPr>
          <a:xfrm flipH="1" rot="10800000">
            <a:off x="10171430" y="5469890"/>
            <a:ext cx="2020570" cy="1388110"/>
          </a:xfrm>
          <a:prstGeom prst="rect">
            <a:avLst/>
          </a:prstGeom>
          <a:noFill/>
          <a:ln>
            <a:noFill/>
          </a:ln>
        </p:spPr>
      </p:pic>
      <p:pic>
        <p:nvPicPr>
          <p:cNvPr descr="未标题-145" id="272" name="Google Shape;272;p12"/>
          <p:cNvPicPr preferRelativeResize="0"/>
          <p:nvPr/>
        </p:nvPicPr>
        <p:blipFill rotWithShape="1">
          <a:blip r:embed="rId4">
            <a:alphaModFix/>
          </a:blip>
          <a:srcRect b="0" l="0" r="0" t="0"/>
          <a:stretch/>
        </p:blipFill>
        <p:spPr>
          <a:xfrm rot="10800000">
            <a:off x="0" y="0"/>
            <a:ext cx="1360170" cy="775970"/>
          </a:xfrm>
          <a:prstGeom prst="rect">
            <a:avLst/>
          </a:prstGeom>
          <a:noFill/>
          <a:ln>
            <a:noFill/>
          </a:ln>
        </p:spPr>
      </p:pic>
      <p:sp>
        <p:nvSpPr>
          <p:cNvPr id="273" name="Google Shape;273;p12"/>
          <p:cNvSpPr txBox="1"/>
          <p:nvPr/>
        </p:nvSpPr>
        <p:spPr>
          <a:xfrm>
            <a:off x="1427480" y="158115"/>
            <a:ext cx="2011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rPr>
              <a:t>Network</a:t>
            </a:r>
            <a:endParaRPr/>
          </a:p>
        </p:txBody>
      </p:sp>
      <p:sp>
        <p:nvSpPr>
          <p:cNvPr id="274" name="Google Shape;274;p12"/>
          <p:cNvSpPr/>
          <p:nvPr/>
        </p:nvSpPr>
        <p:spPr>
          <a:xfrm rot="5400000">
            <a:off x="4794156" y="4068298"/>
            <a:ext cx="1557753" cy="2277385"/>
          </a:xfrm>
          <a:custGeom>
            <a:rect b="b" l="l" r="r" t="t"/>
            <a:pathLst>
              <a:path extrusionOk="0" h="2277385" w="1557753">
                <a:moveTo>
                  <a:pt x="0" y="936737"/>
                </a:moveTo>
                <a:cubicBezTo>
                  <a:pt x="0" y="924085"/>
                  <a:pt x="3434" y="912032"/>
                  <a:pt x="9646" y="901069"/>
                </a:cubicBezTo>
                <a:lnTo>
                  <a:pt x="15362" y="894742"/>
                </a:lnTo>
                <a:lnTo>
                  <a:pt x="13409" y="894184"/>
                </a:lnTo>
                <a:lnTo>
                  <a:pt x="677067" y="40023"/>
                </a:lnTo>
                <a:lnTo>
                  <a:pt x="678024" y="41497"/>
                </a:lnTo>
                <a:lnTo>
                  <a:pt x="691263" y="26840"/>
                </a:lnTo>
                <a:cubicBezTo>
                  <a:pt x="713476" y="10258"/>
                  <a:pt x="744164" y="0"/>
                  <a:pt x="778061" y="0"/>
                </a:cubicBezTo>
                <a:cubicBezTo>
                  <a:pt x="811958" y="0"/>
                  <a:pt x="842646" y="10258"/>
                  <a:pt x="864860" y="26840"/>
                </a:cubicBezTo>
                <a:lnTo>
                  <a:pt x="878704" y="42168"/>
                </a:lnTo>
                <a:lnTo>
                  <a:pt x="880154" y="41436"/>
                </a:lnTo>
                <a:lnTo>
                  <a:pt x="1542082" y="893370"/>
                </a:lnTo>
                <a:lnTo>
                  <a:pt x="1541355" y="893594"/>
                </a:lnTo>
                <a:lnTo>
                  <a:pt x="1548106" y="901069"/>
                </a:lnTo>
                <a:cubicBezTo>
                  <a:pt x="1554318" y="912032"/>
                  <a:pt x="1557753" y="924085"/>
                  <a:pt x="1557753" y="936737"/>
                </a:cubicBezTo>
                <a:cubicBezTo>
                  <a:pt x="1557753" y="974692"/>
                  <a:pt x="1526840" y="1007258"/>
                  <a:pt x="1482782" y="1021169"/>
                </a:cubicBezTo>
                <a:lnTo>
                  <a:pt x="1444460" y="1026944"/>
                </a:lnTo>
                <a:lnTo>
                  <a:pt x="1444118" y="1028369"/>
                </a:lnTo>
                <a:lnTo>
                  <a:pt x="1435006" y="1028369"/>
                </a:lnTo>
                <a:lnTo>
                  <a:pt x="1435002" y="1028369"/>
                </a:lnTo>
                <a:lnTo>
                  <a:pt x="1434998" y="1028369"/>
                </a:lnTo>
                <a:lnTo>
                  <a:pt x="1231107" y="1028369"/>
                </a:lnTo>
                <a:lnTo>
                  <a:pt x="1231107" y="2277385"/>
                </a:lnTo>
                <a:lnTo>
                  <a:pt x="326646" y="2277385"/>
                </a:lnTo>
                <a:lnTo>
                  <a:pt x="326646" y="1028369"/>
                </a:lnTo>
                <a:lnTo>
                  <a:pt x="122756" y="1028369"/>
                </a:lnTo>
                <a:lnTo>
                  <a:pt x="122751" y="1028369"/>
                </a:lnTo>
                <a:lnTo>
                  <a:pt x="122747" y="1028369"/>
                </a:lnTo>
                <a:lnTo>
                  <a:pt x="113310" y="1028369"/>
                </a:lnTo>
                <a:lnTo>
                  <a:pt x="113189" y="1026928"/>
                </a:lnTo>
                <a:lnTo>
                  <a:pt x="74971" y="1021169"/>
                </a:lnTo>
                <a:cubicBezTo>
                  <a:pt x="30913" y="1007258"/>
                  <a:pt x="0" y="974692"/>
                  <a:pt x="0" y="936737"/>
                </a:cubicBezTo>
                <a:close/>
              </a:path>
            </a:pathLst>
          </a:custGeom>
          <a:solidFill>
            <a:srgbClr val="DE7F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12"/>
          <p:cNvSpPr/>
          <p:nvPr/>
        </p:nvSpPr>
        <p:spPr>
          <a:xfrm rot="-5400000">
            <a:off x="4241496" y="359206"/>
            <a:ext cx="1557753" cy="2277385"/>
          </a:xfrm>
          <a:custGeom>
            <a:rect b="b" l="l" r="r" t="t"/>
            <a:pathLst>
              <a:path extrusionOk="0" h="2277385" w="1557753">
                <a:moveTo>
                  <a:pt x="0" y="936737"/>
                </a:moveTo>
                <a:cubicBezTo>
                  <a:pt x="0" y="924085"/>
                  <a:pt x="3434" y="912032"/>
                  <a:pt x="9646" y="901069"/>
                </a:cubicBezTo>
                <a:lnTo>
                  <a:pt x="15362" y="894742"/>
                </a:lnTo>
                <a:lnTo>
                  <a:pt x="13409" y="894184"/>
                </a:lnTo>
                <a:lnTo>
                  <a:pt x="677067" y="40023"/>
                </a:lnTo>
                <a:lnTo>
                  <a:pt x="678024" y="41497"/>
                </a:lnTo>
                <a:lnTo>
                  <a:pt x="691263" y="26840"/>
                </a:lnTo>
                <a:cubicBezTo>
                  <a:pt x="713476" y="10258"/>
                  <a:pt x="744164" y="0"/>
                  <a:pt x="778061" y="0"/>
                </a:cubicBezTo>
                <a:cubicBezTo>
                  <a:pt x="811958" y="0"/>
                  <a:pt x="842646" y="10258"/>
                  <a:pt x="864860" y="26840"/>
                </a:cubicBezTo>
                <a:lnTo>
                  <a:pt x="878704" y="42168"/>
                </a:lnTo>
                <a:lnTo>
                  <a:pt x="880154" y="41436"/>
                </a:lnTo>
                <a:lnTo>
                  <a:pt x="1542082" y="893370"/>
                </a:lnTo>
                <a:lnTo>
                  <a:pt x="1541355" y="893594"/>
                </a:lnTo>
                <a:lnTo>
                  <a:pt x="1548106" y="901069"/>
                </a:lnTo>
                <a:cubicBezTo>
                  <a:pt x="1554318" y="912032"/>
                  <a:pt x="1557753" y="924085"/>
                  <a:pt x="1557753" y="936737"/>
                </a:cubicBezTo>
                <a:cubicBezTo>
                  <a:pt x="1557753" y="974692"/>
                  <a:pt x="1526840" y="1007258"/>
                  <a:pt x="1482782" y="1021169"/>
                </a:cubicBezTo>
                <a:lnTo>
                  <a:pt x="1444460" y="1026944"/>
                </a:lnTo>
                <a:lnTo>
                  <a:pt x="1444118" y="1028369"/>
                </a:lnTo>
                <a:lnTo>
                  <a:pt x="1435006" y="1028369"/>
                </a:lnTo>
                <a:lnTo>
                  <a:pt x="1435002" y="1028369"/>
                </a:lnTo>
                <a:lnTo>
                  <a:pt x="1434998" y="1028369"/>
                </a:lnTo>
                <a:lnTo>
                  <a:pt x="1231107" y="1028369"/>
                </a:lnTo>
                <a:lnTo>
                  <a:pt x="1231107" y="2277385"/>
                </a:lnTo>
                <a:lnTo>
                  <a:pt x="326646" y="2277385"/>
                </a:lnTo>
                <a:lnTo>
                  <a:pt x="326646" y="1028369"/>
                </a:lnTo>
                <a:lnTo>
                  <a:pt x="122756" y="1028369"/>
                </a:lnTo>
                <a:lnTo>
                  <a:pt x="122751" y="1028369"/>
                </a:lnTo>
                <a:lnTo>
                  <a:pt x="122747" y="1028369"/>
                </a:lnTo>
                <a:lnTo>
                  <a:pt x="113310" y="1028369"/>
                </a:lnTo>
                <a:lnTo>
                  <a:pt x="113189" y="1026928"/>
                </a:lnTo>
                <a:lnTo>
                  <a:pt x="74971" y="1021169"/>
                </a:lnTo>
                <a:cubicBezTo>
                  <a:pt x="30913" y="1007258"/>
                  <a:pt x="0" y="974692"/>
                  <a:pt x="0" y="936737"/>
                </a:cubicBezTo>
                <a:close/>
              </a:path>
            </a:pathLst>
          </a:custGeom>
          <a:solidFill>
            <a:srgbClr val="DE7F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12"/>
          <p:cNvSpPr/>
          <p:nvPr/>
        </p:nvSpPr>
        <p:spPr>
          <a:xfrm>
            <a:off x="7140741" y="4902041"/>
            <a:ext cx="251351" cy="400829"/>
          </a:xfrm>
          <a:custGeom>
            <a:rect b="b" l="l" r="r" t="t"/>
            <a:pathLst>
              <a:path extrusionOk="0" h="268" w="1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rgbClr val="DE7F7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77" name="Google Shape;277;p12"/>
          <p:cNvGrpSpPr/>
          <p:nvPr/>
        </p:nvGrpSpPr>
        <p:grpSpPr>
          <a:xfrm>
            <a:off x="7070619" y="3052211"/>
            <a:ext cx="336687" cy="336687"/>
            <a:chOff x="5207806" y="4161042"/>
            <a:chExt cx="499165" cy="499165"/>
          </a:xfrm>
        </p:grpSpPr>
        <p:sp>
          <p:nvSpPr>
            <p:cNvPr id="278" name="Google Shape;278;p12"/>
            <p:cNvSpPr/>
            <p:nvPr/>
          </p:nvSpPr>
          <p:spPr>
            <a:xfrm>
              <a:off x="5207806" y="4161042"/>
              <a:ext cx="499165" cy="499165"/>
            </a:xfrm>
            <a:custGeom>
              <a:rect b="b" l="l" r="r" t="t"/>
              <a:pathLst>
                <a:path extrusionOk="0" h="236" w="236">
                  <a:moveTo>
                    <a:pt x="225" y="204"/>
                  </a:moveTo>
                  <a:cubicBezTo>
                    <a:pt x="173" y="151"/>
                    <a:pt x="173" y="151"/>
                    <a:pt x="173" y="151"/>
                  </a:cubicBezTo>
                  <a:cubicBezTo>
                    <a:pt x="184" y="136"/>
                    <a:pt x="191" y="116"/>
                    <a:pt x="191" y="95"/>
                  </a:cubicBezTo>
                  <a:cubicBezTo>
                    <a:pt x="191" y="43"/>
                    <a:pt x="148" y="0"/>
                    <a:pt x="96" y="0"/>
                  </a:cubicBezTo>
                  <a:cubicBezTo>
                    <a:pt x="43" y="0"/>
                    <a:pt x="0" y="43"/>
                    <a:pt x="0" y="95"/>
                  </a:cubicBezTo>
                  <a:cubicBezTo>
                    <a:pt x="0" y="148"/>
                    <a:pt x="43" y="190"/>
                    <a:pt x="96" y="190"/>
                  </a:cubicBezTo>
                  <a:cubicBezTo>
                    <a:pt x="117" y="190"/>
                    <a:pt x="136" y="184"/>
                    <a:pt x="152" y="172"/>
                  </a:cubicBezTo>
                  <a:cubicBezTo>
                    <a:pt x="205" y="225"/>
                    <a:pt x="205" y="225"/>
                    <a:pt x="205" y="225"/>
                  </a:cubicBezTo>
                  <a:cubicBezTo>
                    <a:pt x="213" y="233"/>
                    <a:pt x="225" y="236"/>
                    <a:pt x="230" y="230"/>
                  </a:cubicBezTo>
                  <a:cubicBezTo>
                    <a:pt x="236" y="224"/>
                    <a:pt x="234" y="213"/>
                    <a:pt x="225" y="204"/>
                  </a:cubicBezTo>
                  <a:close/>
                  <a:moveTo>
                    <a:pt x="95" y="168"/>
                  </a:moveTo>
                  <a:cubicBezTo>
                    <a:pt x="85" y="168"/>
                    <a:pt x="75" y="166"/>
                    <a:pt x="67" y="162"/>
                  </a:cubicBezTo>
                  <a:cubicBezTo>
                    <a:pt x="58" y="158"/>
                    <a:pt x="50" y="152"/>
                    <a:pt x="43" y="146"/>
                  </a:cubicBezTo>
                  <a:cubicBezTo>
                    <a:pt x="29" y="132"/>
                    <a:pt x="21" y="113"/>
                    <a:pt x="21" y="93"/>
                  </a:cubicBezTo>
                  <a:cubicBezTo>
                    <a:pt x="21" y="53"/>
                    <a:pt x="54" y="20"/>
                    <a:pt x="95" y="20"/>
                  </a:cubicBezTo>
                  <a:cubicBezTo>
                    <a:pt x="114" y="20"/>
                    <a:pt x="133" y="27"/>
                    <a:pt x="146" y="41"/>
                  </a:cubicBezTo>
                  <a:cubicBezTo>
                    <a:pt x="160" y="55"/>
                    <a:pt x="168" y="73"/>
                    <a:pt x="168" y="93"/>
                  </a:cubicBezTo>
                  <a:cubicBezTo>
                    <a:pt x="168" y="109"/>
                    <a:pt x="162" y="126"/>
                    <a:pt x="152" y="139"/>
                  </a:cubicBezTo>
                  <a:cubicBezTo>
                    <a:pt x="150" y="142"/>
                    <a:pt x="148" y="144"/>
                    <a:pt x="146" y="146"/>
                  </a:cubicBezTo>
                  <a:cubicBezTo>
                    <a:pt x="144" y="148"/>
                    <a:pt x="142" y="150"/>
                    <a:pt x="140" y="151"/>
                  </a:cubicBezTo>
                  <a:cubicBezTo>
                    <a:pt x="127" y="162"/>
                    <a:pt x="111" y="168"/>
                    <a:pt x="95" y="168"/>
                  </a:cubicBezTo>
                  <a:close/>
                </a:path>
              </a:pathLst>
            </a:custGeom>
            <a:solidFill>
              <a:srgbClr val="6DA8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 name="Google Shape;279;p12"/>
            <p:cNvSpPr/>
            <p:nvPr/>
          </p:nvSpPr>
          <p:spPr>
            <a:xfrm>
              <a:off x="5284497" y="4232351"/>
              <a:ext cx="247564" cy="247564"/>
            </a:xfrm>
            <a:custGeom>
              <a:rect b="b" l="l" r="r" t="t"/>
              <a:pathLst>
                <a:path extrusionOk="0" h="117" w="117">
                  <a:moveTo>
                    <a:pt x="100" y="17"/>
                  </a:moveTo>
                  <a:cubicBezTo>
                    <a:pt x="89" y="6"/>
                    <a:pt x="74" y="0"/>
                    <a:pt x="59" y="0"/>
                  </a:cubicBezTo>
                  <a:cubicBezTo>
                    <a:pt x="26" y="0"/>
                    <a:pt x="0" y="26"/>
                    <a:pt x="0" y="59"/>
                  </a:cubicBezTo>
                  <a:cubicBezTo>
                    <a:pt x="0" y="74"/>
                    <a:pt x="6" y="89"/>
                    <a:pt x="17" y="100"/>
                  </a:cubicBezTo>
                  <a:cubicBezTo>
                    <a:pt x="28" y="111"/>
                    <a:pt x="43" y="117"/>
                    <a:pt x="59" y="117"/>
                  </a:cubicBezTo>
                  <a:cubicBezTo>
                    <a:pt x="74" y="117"/>
                    <a:pt x="89" y="111"/>
                    <a:pt x="100" y="100"/>
                  </a:cubicBezTo>
                  <a:cubicBezTo>
                    <a:pt x="111" y="89"/>
                    <a:pt x="117" y="74"/>
                    <a:pt x="117" y="59"/>
                  </a:cubicBezTo>
                  <a:cubicBezTo>
                    <a:pt x="117" y="43"/>
                    <a:pt x="111" y="28"/>
                    <a:pt x="100" y="17"/>
                  </a:cubicBezTo>
                  <a:close/>
                </a:path>
              </a:pathLst>
            </a:custGeom>
            <a:solidFill>
              <a:srgbClr val="6DA8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80" name="Google Shape;280;p12"/>
          <p:cNvGrpSpPr/>
          <p:nvPr/>
        </p:nvGrpSpPr>
        <p:grpSpPr>
          <a:xfrm>
            <a:off x="3465708" y="912592"/>
            <a:ext cx="357598" cy="243439"/>
            <a:chOff x="5129769" y="2718710"/>
            <a:chExt cx="636402" cy="433238"/>
          </a:xfrm>
        </p:grpSpPr>
        <p:sp>
          <p:nvSpPr>
            <p:cNvPr id="281" name="Google Shape;281;p12"/>
            <p:cNvSpPr/>
            <p:nvPr/>
          </p:nvSpPr>
          <p:spPr>
            <a:xfrm>
              <a:off x="5129769" y="2718710"/>
              <a:ext cx="491093" cy="392874"/>
            </a:xfrm>
            <a:custGeom>
              <a:rect b="b" l="l" r="r" t="t"/>
              <a:pathLst>
                <a:path extrusionOk="0" h="186" w="232">
                  <a:moveTo>
                    <a:pt x="66" y="110"/>
                  </a:moveTo>
                  <a:cubicBezTo>
                    <a:pt x="66" y="59"/>
                    <a:pt x="66" y="59"/>
                    <a:pt x="66" y="59"/>
                  </a:cubicBezTo>
                  <a:cubicBezTo>
                    <a:pt x="66" y="51"/>
                    <a:pt x="73" y="44"/>
                    <a:pt x="81" y="44"/>
                  </a:cubicBezTo>
                  <a:cubicBezTo>
                    <a:pt x="210" y="44"/>
                    <a:pt x="210" y="44"/>
                    <a:pt x="210" y="44"/>
                  </a:cubicBezTo>
                  <a:cubicBezTo>
                    <a:pt x="232" y="0"/>
                    <a:pt x="232" y="0"/>
                    <a:pt x="232" y="0"/>
                  </a:cubicBezTo>
                  <a:cubicBezTo>
                    <a:pt x="81" y="0"/>
                    <a:pt x="81" y="0"/>
                    <a:pt x="81" y="0"/>
                  </a:cubicBezTo>
                  <a:cubicBezTo>
                    <a:pt x="49" y="0"/>
                    <a:pt x="22" y="26"/>
                    <a:pt x="22" y="59"/>
                  </a:cubicBezTo>
                  <a:cubicBezTo>
                    <a:pt x="22" y="110"/>
                    <a:pt x="22" y="110"/>
                    <a:pt x="22" y="110"/>
                  </a:cubicBezTo>
                  <a:cubicBezTo>
                    <a:pt x="0" y="110"/>
                    <a:pt x="0" y="110"/>
                    <a:pt x="0" y="110"/>
                  </a:cubicBezTo>
                  <a:cubicBezTo>
                    <a:pt x="44" y="186"/>
                    <a:pt x="44" y="186"/>
                    <a:pt x="44" y="186"/>
                  </a:cubicBezTo>
                  <a:cubicBezTo>
                    <a:pt x="88" y="110"/>
                    <a:pt x="88" y="110"/>
                    <a:pt x="88" y="110"/>
                  </a:cubicBezTo>
                  <a:lnTo>
                    <a:pt x="66" y="110"/>
                  </a:lnTo>
                  <a:close/>
                </a:path>
              </a:pathLst>
            </a:custGeom>
            <a:solidFill>
              <a:srgbClr val="DE7F7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 name="Google Shape;282;p12"/>
            <p:cNvSpPr/>
            <p:nvPr/>
          </p:nvSpPr>
          <p:spPr>
            <a:xfrm>
              <a:off x="5261624" y="2759074"/>
              <a:ext cx="504547" cy="392874"/>
            </a:xfrm>
            <a:custGeom>
              <a:rect b="b" l="l" r="r" t="t"/>
              <a:pathLst>
                <a:path extrusionOk="0" h="186" w="239">
                  <a:moveTo>
                    <a:pt x="239" y="76"/>
                  </a:moveTo>
                  <a:cubicBezTo>
                    <a:pt x="195" y="0"/>
                    <a:pt x="195" y="0"/>
                    <a:pt x="195" y="0"/>
                  </a:cubicBezTo>
                  <a:cubicBezTo>
                    <a:pt x="151" y="76"/>
                    <a:pt x="151" y="76"/>
                    <a:pt x="151" y="76"/>
                  </a:cubicBezTo>
                  <a:cubicBezTo>
                    <a:pt x="173" y="76"/>
                    <a:pt x="173" y="76"/>
                    <a:pt x="173" y="76"/>
                  </a:cubicBezTo>
                  <a:cubicBezTo>
                    <a:pt x="173" y="128"/>
                    <a:pt x="173" y="128"/>
                    <a:pt x="173" y="128"/>
                  </a:cubicBezTo>
                  <a:cubicBezTo>
                    <a:pt x="173" y="136"/>
                    <a:pt x="166" y="142"/>
                    <a:pt x="158" y="142"/>
                  </a:cubicBezTo>
                  <a:cubicBezTo>
                    <a:pt x="22" y="142"/>
                    <a:pt x="22" y="142"/>
                    <a:pt x="22" y="142"/>
                  </a:cubicBezTo>
                  <a:cubicBezTo>
                    <a:pt x="0" y="186"/>
                    <a:pt x="0" y="186"/>
                    <a:pt x="0" y="186"/>
                  </a:cubicBezTo>
                  <a:cubicBezTo>
                    <a:pt x="158" y="186"/>
                    <a:pt x="158" y="186"/>
                    <a:pt x="158" y="186"/>
                  </a:cubicBezTo>
                  <a:cubicBezTo>
                    <a:pt x="191" y="186"/>
                    <a:pt x="217" y="160"/>
                    <a:pt x="217" y="128"/>
                  </a:cubicBezTo>
                  <a:cubicBezTo>
                    <a:pt x="217" y="76"/>
                    <a:pt x="217" y="76"/>
                    <a:pt x="217" y="76"/>
                  </a:cubicBezTo>
                  <a:lnTo>
                    <a:pt x="239" y="76"/>
                  </a:lnTo>
                  <a:close/>
                </a:path>
              </a:pathLst>
            </a:custGeom>
            <a:solidFill>
              <a:srgbClr val="DE7F7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83" name="Google Shape;283;p12"/>
          <p:cNvSpPr txBox="1"/>
          <p:nvPr/>
        </p:nvSpPr>
        <p:spPr>
          <a:xfrm>
            <a:off x="7392092" y="5138498"/>
            <a:ext cx="3451764" cy="1071768"/>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zh-CN" sz="1000">
                <a:solidFill>
                  <a:srgbClr val="6DA8CD"/>
                </a:solidFill>
                <a:latin typeface="Arial"/>
                <a:ea typeface="Arial"/>
                <a:cs typeface="Arial"/>
                <a:sym typeface="Arial"/>
              </a:rPr>
              <a:t>A </a:t>
            </a:r>
            <a:r>
              <a:rPr lang="zh-CN" sz="1000">
                <a:solidFill>
                  <a:srgbClr val="DE7F7E"/>
                </a:solidFill>
                <a:latin typeface="Arial"/>
                <a:ea typeface="Arial"/>
                <a:cs typeface="Arial"/>
                <a:sym typeface="Arial"/>
              </a:rPr>
              <a:t>Capsule Neural Network</a:t>
            </a:r>
            <a:r>
              <a:rPr lang="zh-CN" sz="1000">
                <a:solidFill>
                  <a:srgbClr val="6DA8CD"/>
                </a:solidFill>
                <a:latin typeface="Arial"/>
                <a:ea typeface="Arial"/>
                <a:cs typeface="Arial"/>
                <a:sym typeface="Arial"/>
              </a:rPr>
              <a:t> (CapsNet) is a machine learning system that is a type of artificial neural network (ANN) that can be used to better model hierarchical relationships. The approach is an attempt to </a:t>
            </a:r>
            <a:r>
              <a:rPr lang="zh-CN" sz="1000">
                <a:solidFill>
                  <a:srgbClr val="DE7F7E"/>
                </a:solidFill>
                <a:latin typeface="Arial"/>
                <a:ea typeface="Arial"/>
                <a:cs typeface="Arial"/>
                <a:sym typeface="Arial"/>
              </a:rPr>
              <a:t>more closely mimic biological neural organization</a:t>
            </a:r>
            <a:r>
              <a:rPr lang="zh-CN" sz="1000">
                <a:solidFill>
                  <a:srgbClr val="6DA8CD"/>
                </a:solidFill>
                <a:latin typeface="Arial"/>
                <a:ea typeface="Arial"/>
                <a:cs typeface="Arial"/>
                <a:sym typeface="Arial"/>
              </a:rPr>
              <a:t>.</a:t>
            </a:r>
            <a:endParaRPr sz="1000">
              <a:solidFill>
                <a:srgbClr val="6DA8CD"/>
              </a:solidFill>
              <a:latin typeface="Arial"/>
              <a:ea typeface="Arial"/>
              <a:cs typeface="Arial"/>
              <a:sym typeface="Arial"/>
            </a:endParaRPr>
          </a:p>
        </p:txBody>
      </p:sp>
      <p:sp>
        <p:nvSpPr>
          <p:cNvPr id="284" name="Google Shape;284;p12"/>
          <p:cNvSpPr txBox="1"/>
          <p:nvPr/>
        </p:nvSpPr>
        <p:spPr>
          <a:xfrm>
            <a:off x="7392092" y="4843475"/>
            <a:ext cx="121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800">
                <a:solidFill>
                  <a:srgbClr val="6DA8CD"/>
                </a:solidFill>
                <a:latin typeface="Arial"/>
                <a:ea typeface="Arial"/>
                <a:cs typeface="Arial"/>
                <a:sym typeface="Arial"/>
              </a:rPr>
              <a:t>CapsNet</a:t>
            </a:r>
            <a:endParaRPr b="1" sz="1800">
              <a:solidFill>
                <a:srgbClr val="6DA8CD"/>
              </a:solidFill>
              <a:latin typeface="Arial"/>
              <a:ea typeface="Arial"/>
              <a:cs typeface="Arial"/>
              <a:sym typeface="Arial"/>
            </a:endParaRPr>
          </a:p>
        </p:txBody>
      </p:sp>
      <p:sp>
        <p:nvSpPr>
          <p:cNvPr id="285" name="Google Shape;285;p12"/>
          <p:cNvSpPr txBox="1"/>
          <p:nvPr/>
        </p:nvSpPr>
        <p:spPr>
          <a:xfrm>
            <a:off x="4073198" y="3310538"/>
            <a:ext cx="2990700" cy="646500"/>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zh-CN" sz="1000">
                <a:solidFill>
                  <a:srgbClr val="DE7F7E"/>
                </a:solidFill>
                <a:latin typeface="Arial"/>
                <a:ea typeface="Arial"/>
                <a:cs typeface="Arial"/>
                <a:sym typeface="Arial"/>
              </a:rPr>
              <a:t>In deep learning, a convolutional neural network (CNN, or ConvNet) is a class of artificial neural network, </a:t>
            </a:r>
            <a:r>
              <a:rPr lang="zh-CN" sz="1000">
                <a:solidFill>
                  <a:srgbClr val="6DA8CD"/>
                </a:solidFill>
                <a:latin typeface="Arial"/>
                <a:ea typeface="Arial"/>
                <a:cs typeface="Arial"/>
                <a:sym typeface="Arial"/>
              </a:rPr>
              <a:t>most applied to analyze visual imagery</a:t>
            </a:r>
            <a:r>
              <a:rPr lang="zh-CN" sz="1000">
                <a:solidFill>
                  <a:srgbClr val="DE7F7E"/>
                </a:solidFill>
                <a:latin typeface="Arial"/>
                <a:ea typeface="Arial"/>
                <a:cs typeface="Arial"/>
                <a:sym typeface="Arial"/>
              </a:rPr>
              <a:t>.</a:t>
            </a:r>
            <a:endParaRPr sz="1000">
              <a:solidFill>
                <a:srgbClr val="DE7F7E"/>
              </a:solidFill>
              <a:latin typeface="Arial"/>
              <a:ea typeface="Arial"/>
              <a:cs typeface="Arial"/>
              <a:sym typeface="Arial"/>
            </a:endParaRPr>
          </a:p>
        </p:txBody>
      </p:sp>
      <p:sp>
        <p:nvSpPr>
          <p:cNvPr id="286" name="Google Shape;286;p12"/>
          <p:cNvSpPr txBox="1"/>
          <p:nvPr/>
        </p:nvSpPr>
        <p:spPr>
          <a:xfrm>
            <a:off x="4356706" y="2804115"/>
            <a:ext cx="2691300" cy="6465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zh-CN" sz="1800">
                <a:solidFill>
                  <a:srgbClr val="DE7F7E"/>
                </a:solidFill>
                <a:latin typeface="Arial"/>
                <a:ea typeface="Arial"/>
                <a:cs typeface="Arial"/>
                <a:sym typeface="Arial"/>
              </a:rPr>
              <a:t>Convolutional Neural Network</a:t>
            </a:r>
            <a:endParaRPr b="1" sz="1800">
              <a:solidFill>
                <a:srgbClr val="DE7F7E"/>
              </a:solidFill>
              <a:latin typeface="Arial"/>
              <a:ea typeface="Arial"/>
              <a:cs typeface="Arial"/>
              <a:sym typeface="Arial"/>
            </a:endParaRPr>
          </a:p>
        </p:txBody>
      </p:sp>
      <p:sp>
        <p:nvSpPr>
          <p:cNvPr id="287" name="Google Shape;287;p12"/>
          <p:cNvSpPr txBox="1"/>
          <p:nvPr/>
        </p:nvSpPr>
        <p:spPr>
          <a:xfrm>
            <a:off x="372974" y="1172098"/>
            <a:ext cx="3451800" cy="1428300"/>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None/>
            </a:pPr>
            <a:r>
              <a:rPr lang="zh-CN">
                <a:solidFill>
                  <a:srgbClr val="6DA8CD"/>
                </a:solidFill>
                <a:latin typeface="Arial"/>
                <a:ea typeface="Arial"/>
                <a:cs typeface="Arial"/>
                <a:sym typeface="Arial"/>
              </a:rPr>
              <a:t>A neural network is a series of algorithms that endeavors to recognize underlying relationships in a set of data through a process that mimics the way the human brain operates.</a:t>
            </a:r>
            <a:endParaRPr>
              <a:solidFill>
                <a:srgbClr val="6DA8CD"/>
              </a:solidFill>
              <a:latin typeface="Arial"/>
              <a:ea typeface="Arial"/>
              <a:cs typeface="Arial"/>
              <a:sym typeface="Arial"/>
            </a:endParaRPr>
          </a:p>
        </p:txBody>
      </p:sp>
      <p:sp>
        <p:nvSpPr>
          <p:cNvPr id="288" name="Google Shape;288;p12"/>
          <p:cNvSpPr txBox="1"/>
          <p:nvPr/>
        </p:nvSpPr>
        <p:spPr>
          <a:xfrm>
            <a:off x="1039406" y="829965"/>
            <a:ext cx="23679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zh-CN" sz="1800">
                <a:solidFill>
                  <a:srgbClr val="6DA8CD"/>
                </a:solidFill>
                <a:latin typeface="Arial"/>
                <a:ea typeface="Arial"/>
                <a:cs typeface="Arial"/>
                <a:sym typeface="Arial"/>
              </a:rPr>
              <a:t>Neural Network</a:t>
            </a:r>
            <a:endParaRPr b="1" sz="1800">
              <a:solidFill>
                <a:srgbClr val="6DA8CD"/>
              </a:solidFill>
              <a:latin typeface="Arial"/>
              <a:ea typeface="Arial"/>
              <a:cs typeface="Arial"/>
              <a:sym typeface="Arial"/>
            </a:endParaRPr>
          </a:p>
        </p:txBody>
      </p:sp>
      <p:pic>
        <p:nvPicPr>
          <p:cNvPr id="289" name="Google Shape;289;p12"/>
          <p:cNvPicPr preferRelativeResize="0"/>
          <p:nvPr/>
        </p:nvPicPr>
        <p:blipFill rotWithShape="1">
          <a:blip r:embed="rId5">
            <a:alphaModFix/>
          </a:blip>
          <a:srcRect b="0" l="0" r="0" t="0"/>
          <a:stretch/>
        </p:blipFill>
        <p:spPr>
          <a:xfrm>
            <a:off x="183896" y="4699158"/>
            <a:ext cx="4134708" cy="1122954"/>
          </a:xfrm>
          <a:prstGeom prst="rect">
            <a:avLst/>
          </a:prstGeom>
          <a:noFill/>
          <a:ln>
            <a:noFill/>
          </a:ln>
        </p:spPr>
      </p:pic>
      <p:pic>
        <p:nvPicPr>
          <p:cNvPr descr="Quantum machine learning: learning on neural networks | by Sashwat Anagolum  | Towards Data Science" id="290" name="Google Shape;290;p12"/>
          <p:cNvPicPr preferRelativeResize="0"/>
          <p:nvPr/>
        </p:nvPicPr>
        <p:blipFill rotWithShape="1">
          <a:blip r:embed="rId6">
            <a:alphaModFix/>
          </a:blip>
          <a:srcRect b="0" l="0" r="0" t="0"/>
          <a:stretch/>
        </p:blipFill>
        <p:spPr>
          <a:xfrm>
            <a:off x="7475855" y="682932"/>
            <a:ext cx="2695575" cy="1695450"/>
          </a:xfrm>
          <a:prstGeom prst="rect">
            <a:avLst/>
          </a:prstGeom>
          <a:noFill/>
          <a:ln>
            <a:noFill/>
          </a:ln>
        </p:spPr>
      </p:pic>
    </p:spTree>
  </p:cSld>
  <p:clrMapOvr>
    <a:masterClrMapping/>
  </p:clrMapOvr>
  <mc:AlternateContent>
    <mc:Choice Requires="p14">
      <p:transition spd="slow" p14:dur="1300">
        <p14:pan dir="u"/>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94" name="Shape 294"/>
        <p:cNvGrpSpPr/>
        <p:nvPr/>
      </p:nvGrpSpPr>
      <p:grpSpPr>
        <a:xfrm>
          <a:off x="0" y="0"/>
          <a:ext cx="0" cy="0"/>
          <a:chOff x="0" y="0"/>
          <a:chExt cx="0" cy="0"/>
        </a:xfrm>
      </p:grpSpPr>
      <p:pic>
        <p:nvPicPr>
          <p:cNvPr descr="未标题-178" id="295" name="Google Shape;295;p24"/>
          <p:cNvPicPr preferRelativeResize="0"/>
          <p:nvPr/>
        </p:nvPicPr>
        <p:blipFill rotWithShape="1">
          <a:blip r:embed="rId3">
            <a:alphaModFix/>
          </a:blip>
          <a:srcRect b="0" l="0" r="0" t="0"/>
          <a:stretch/>
        </p:blipFill>
        <p:spPr>
          <a:xfrm flipH="1" rot="10800000">
            <a:off x="10171430" y="5469890"/>
            <a:ext cx="2020570" cy="1388110"/>
          </a:xfrm>
          <a:prstGeom prst="rect">
            <a:avLst/>
          </a:prstGeom>
          <a:noFill/>
          <a:ln>
            <a:noFill/>
          </a:ln>
        </p:spPr>
      </p:pic>
      <p:pic>
        <p:nvPicPr>
          <p:cNvPr descr="未标题-145" id="296" name="Google Shape;296;p24"/>
          <p:cNvPicPr preferRelativeResize="0"/>
          <p:nvPr/>
        </p:nvPicPr>
        <p:blipFill rotWithShape="1">
          <a:blip r:embed="rId4">
            <a:alphaModFix/>
          </a:blip>
          <a:srcRect b="0" l="0" r="0" t="0"/>
          <a:stretch/>
        </p:blipFill>
        <p:spPr>
          <a:xfrm rot="10800000">
            <a:off x="0" y="0"/>
            <a:ext cx="1360170" cy="775970"/>
          </a:xfrm>
          <a:prstGeom prst="rect">
            <a:avLst/>
          </a:prstGeom>
          <a:noFill/>
          <a:ln>
            <a:noFill/>
          </a:ln>
        </p:spPr>
      </p:pic>
      <p:sp>
        <p:nvSpPr>
          <p:cNvPr id="297" name="Google Shape;297;p24"/>
          <p:cNvSpPr txBox="1"/>
          <p:nvPr/>
        </p:nvSpPr>
        <p:spPr>
          <a:xfrm>
            <a:off x="1427476" y="158125"/>
            <a:ext cx="4422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6DA8CD"/>
                </a:solidFill>
              </a:rPr>
              <a:t>CNN</a:t>
            </a:r>
            <a:r>
              <a:rPr b="1" lang="zh-CN" sz="2400">
                <a:solidFill>
                  <a:srgbClr val="DE7F7E"/>
                </a:solidFill>
              </a:rPr>
              <a:t> </a:t>
            </a:r>
            <a:r>
              <a:rPr b="1" lang="zh-CN" sz="2400">
                <a:solidFill>
                  <a:srgbClr val="A37BB3"/>
                </a:solidFill>
              </a:rPr>
              <a:t>vs</a:t>
            </a:r>
            <a:r>
              <a:rPr b="1" lang="zh-CN" sz="2400">
                <a:solidFill>
                  <a:srgbClr val="DE7F7E"/>
                </a:solidFill>
              </a:rPr>
              <a:t> CapsNet</a:t>
            </a:r>
            <a:endParaRPr/>
          </a:p>
        </p:txBody>
      </p:sp>
      <p:sp>
        <p:nvSpPr>
          <p:cNvPr id="298" name="Google Shape;298;p24"/>
          <p:cNvSpPr/>
          <p:nvPr/>
        </p:nvSpPr>
        <p:spPr>
          <a:xfrm>
            <a:off x="4248875" y="3543362"/>
            <a:ext cx="2735904" cy="1967474"/>
          </a:xfrm>
          <a:custGeom>
            <a:rect b="b" l="l" r="r" t="t"/>
            <a:pathLst>
              <a:path extrusionOk="0" h="121" w="168">
                <a:moveTo>
                  <a:pt x="168" y="68"/>
                </a:moveTo>
                <a:cubicBezTo>
                  <a:pt x="166" y="71"/>
                  <a:pt x="160" y="78"/>
                  <a:pt x="151" y="87"/>
                </a:cubicBezTo>
                <a:cubicBezTo>
                  <a:pt x="142" y="95"/>
                  <a:pt x="129" y="105"/>
                  <a:pt x="114" y="111"/>
                </a:cubicBezTo>
                <a:cubicBezTo>
                  <a:pt x="99" y="117"/>
                  <a:pt x="81" y="121"/>
                  <a:pt x="65" y="118"/>
                </a:cubicBezTo>
                <a:cubicBezTo>
                  <a:pt x="48" y="116"/>
                  <a:pt x="32" y="109"/>
                  <a:pt x="21" y="97"/>
                </a:cubicBezTo>
                <a:cubicBezTo>
                  <a:pt x="20" y="97"/>
                  <a:pt x="20" y="96"/>
                  <a:pt x="19" y="95"/>
                </a:cubicBezTo>
                <a:cubicBezTo>
                  <a:pt x="12" y="88"/>
                  <a:pt x="7" y="78"/>
                  <a:pt x="4" y="68"/>
                </a:cubicBezTo>
                <a:cubicBezTo>
                  <a:pt x="1" y="58"/>
                  <a:pt x="0" y="47"/>
                  <a:pt x="1" y="38"/>
                </a:cubicBezTo>
                <a:cubicBezTo>
                  <a:pt x="2" y="29"/>
                  <a:pt x="4" y="21"/>
                  <a:pt x="8" y="15"/>
                </a:cubicBezTo>
                <a:cubicBezTo>
                  <a:pt x="11" y="9"/>
                  <a:pt x="16" y="5"/>
                  <a:pt x="21" y="3"/>
                </a:cubicBezTo>
                <a:cubicBezTo>
                  <a:pt x="26" y="0"/>
                  <a:pt x="30" y="0"/>
                  <a:pt x="35" y="2"/>
                </a:cubicBezTo>
                <a:cubicBezTo>
                  <a:pt x="40" y="3"/>
                  <a:pt x="45" y="5"/>
                  <a:pt x="49" y="7"/>
                </a:cubicBezTo>
                <a:cubicBezTo>
                  <a:pt x="54" y="10"/>
                  <a:pt x="58" y="13"/>
                  <a:pt x="62" y="16"/>
                </a:cubicBezTo>
                <a:cubicBezTo>
                  <a:pt x="66" y="19"/>
                  <a:pt x="70" y="23"/>
                  <a:pt x="74" y="27"/>
                </a:cubicBezTo>
                <a:cubicBezTo>
                  <a:pt x="74" y="28"/>
                  <a:pt x="74" y="28"/>
                  <a:pt x="74" y="28"/>
                </a:cubicBezTo>
                <a:cubicBezTo>
                  <a:pt x="80" y="33"/>
                  <a:pt x="86" y="41"/>
                  <a:pt x="93" y="48"/>
                </a:cubicBezTo>
                <a:cubicBezTo>
                  <a:pt x="100" y="54"/>
                  <a:pt x="109" y="60"/>
                  <a:pt x="119" y="64"/>
                </a:cubicBezTo>
                <a:cubicBezTo>
                  <a:pt x="128" y="68"/>
                  <a:pt x="139" y="70"/>
                  <a:pt x="148" y="70"/>
                </a:cubicBezTo>
                <a:cubicBezTo>
                  <a:pt x="157" y="70"/>
                  <a:pt x="165" y="68"/>
                  <a:pt x="168" y="68"/>
                </a:cubicBezTo>
                <a:close/>
              </a:path>
            </a:pathLst>
          </a:custGeom>
          <a:solidFill>
            <a:srgbClr val="6DA8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299" name="Google Shape;299;p24"/>
          <p:cNvSpPr/>
          <p:nvPr/>
        </p:nvSpPr>
        <p:spPr>
          <a:xfrm>
            <a:off x="5529986" y="2793492"/>
            <a:ext cx="2357258" cy="1711330"/>
          </a:xfrm>
          <a:custGeom>
            <a:rect b="b" l="l" r="r" t="t"/>
            <a:pathLst>
              <a:path extrusionOk="0" h="105" w="145">
                <a:moveTo>
                  <a:pt x="0" y="59"/>
                </a:moveTo>
                <a:cubicBezTo>
                  <a:pt x="2" y="62"/>
                  <a:pt x="7" y="68"/>
                  <a:pt x="15" y="75"/>
                </a:cubicBezTo>
                <a:cubicBezTo>
                  <a:pt x="23" y="83"/>
                  <a:pt x="34" y="91"/>
                  <a:pt x="47" y="96"/>
                </a:cubicBezTo>
                <a:cubicBezTo>
                  <a:pt x="60" y="102"/>
                  <a:pt x="75" y="105"/>
                  <a:pt x="90" y="103"/>
                </a:cubicBezTo>
                <a:cubicBezTo>
                  <a:pt x="104" y="101"/>
                  <a:pt x="118" y="94"/>
                  <a:pt x="128" y="84"/>
                </a:cubicBezTo>
                <a:cubicBezTo>
                  <a:pt x="128" y="84"/>
                  <a:pt x="128" y="83"/>
                  <a:pt x="129" y="83"/>
                </a:cubicBezTo>
                <a:cubicBezTo>
                  <a:pt x="135" y="76"/>
                  <a:pt x="140" y="67"/>
                  <a:pt x="142" y="59"/>
                </a:cubicBezTo>
                <a:cubicBezTo>
                  <a:pt x="145" y="50"/>
                  <a:pt x="145" y="41"/>
                  <a:pt x="145" y="33"/>
                </a:cubicBezTo>
                <a:cubicBezTo>
                  <a:pt x="144" y="25"/>
                  <a:pt x="142" y="18"/>
                  <a:pt x="139" y="13"/>
                </a:cubicBezTo>
                <a:cubicBezTo>
                  <a:pt x="136" y="8"/>
                  <a:pt x="132" y="4"/>
                  <a:pt x="128" y="2"/>
                </a:cubicBezTo>
                <a:cubicBezTo>
                  <a:pt x="124" y="0"/>
                  <a:pt x="119" y="0"/>
                  <a:pt x="115" y="1"/>
                </a:cubicBezTo>
                <a:cubicBezTo>
                  <a:pt x="111" y="2"/>
                  <a:pt x="107" y="4"/>
                  <a:pt x="103" y="6"/>
                </a:cubicBezTo>
                <a:cubicBezTo>
                  <a:pt x="99" y="8"/>
                  <a:pt x="95" y="11"/>
                  <a:pt x="92" y="14"/>
                </a:cubicBezTo>
                <a:cubicBezTo>
                  <a:pt x="88" y="16"/>
                  <a:pt x="85" y="20"/>
                  <a:pt x="82" y="23"/>
                </a:cubicBezTo>
                <a:cubicBezTo>
                  <a:pt x="81" y="24"/>
                  <a:pt x="81" y="24"/>
                  <a:pt x="81" y="24"/>
                </a:cubicBezTo>
                <a:cubicBezTo>
                  <a:pt x="76" y="29"/>
                  <a:pt x="71" y="35"/>
                  <a:pt x="65" y="41"/>
                </a:cubicBezTo>
                <a:cubicBezTo>
                  <a:pt x="59" y="47"/>
                  <a:pt x="51" y="52"/>
                  <a:pt x="43" y="56"/>
                </a:cubicBezTo>
                <a:cubicBezTo>
                  <a:pt x="34" y="59"/>
                  <a:pt x="25" y="61"/>
                  <a:pt x="17" y="61"/>
                </a:cubicBezTo>
                <a:cubicBezTo>
                  <a:pt x="9" y="61"/>
                  <a:pt x="3" y="59"/>
                  <a:pt x="0" y="59"/>
                </a:cubicBezTo>
                <a:close/>
              </a:path>
            </a:pathLst>
          </a:custGeom>
          <a:solidFill>
            <a:srgbClr val="DE7F7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00" name="Google Shape;300;p24"/>
          <p:cNvSpPr/>
          <p:nvPr/>
        </p:nvSpPr>
        <p:spPr>
          <a:xfrm>
            <a:off x="4564152" y="2054763"/>
            <a:ext cx="2212481" cy="1577691"/>
          </a:xfrm>
          <a:custGeom>
            <a:rect b="b" l="l" r="r" t="t"/>
            <a:pathLst>
              <a:path extrusionOk="0" h="97" w="136">
                <a:moveTo>
                  <a:pt x="136" y="55"/>
                </a:moveTo>
                <a:cubicBezTo>
                  <a:pt x="134" y="57"/>
                  <a:pt x="129" y="63"/>
                  <a:pt x="122" y="70"/>
                </a:cubicBezTo>
                <a:cubicBezTo>
                  <a:pt x="114" y="77"/>
                  <a:pt x="104" y="85"/>
                  <a:pt x="92" y="90"/>
                </a:cubicBezTo>
                <a:cubicBezTo>
                  <a:pt x="80" y="95"/>
                  <a:pt x="65" y="97"/>
                  <a:pt x="52" y="96"/>
                </a:cubicBezTo>
                <a:cubicBezTo>
                  <a:pt x="38" y="94"/>
                  <a:pt x="25" y="88"/>
                  <a:pt x="16" y="78"/>
                </a:cubicBezTo>
                <a:cubicBezTo>
                  <a:pt x="16" y="78"/>
                  <a:pt x="15" y="77"/>
                  <a:pt x="15" y="77"/>
                </a:cubicBezTo>
                <a:cubicBezTo>
                  <a:pt x="9" y="71"/>
                  <a:pt x="5" y="63"/>
                  <a:pt x="3" y="55"/>
                </a:cubicBezTo>
                <a:cubicBezTo>
                  <a:pt x="0" y="47"/>
                  <a:pt x="0" y="38"/>
                  <a:pt x="0" y="31"/>
                </a:cubicBezTo>
                <a:cubicBezTo>
                  <a:pt x="1" y="23"/>
                  <a:pt x="3" y="17"/>
                  <a:pt x="6" y="12"/>
                </a:cubicBezTo>
                <a:cubicBezTo>
                  <a:pt x="9" y="7"/>
                  <a:pt x="12" y="4"/>
                  <a:pt x="16" y="2"/>
                </a:cubicBezTo>
                <a:cubicBezTo>
                  <a:pt x="20" y="0"/>
                  <a:pt x="24" y="0"/>
                  <a:pt x="28" y="1"/>
                </a:cubicBezTo>
                <a:cubicBezTo>
                  <a:pt x="32" y="2"/>
                  <a:pt x="36" y="3"/>
                  <a:pt x="39" y="6"/>
                </a:cubicBezTo>
                <a:cubicBezTo>
                  <a:pt x="43" y="8"/>
                  <a:pt x="46" y="10"/>
                  <a:pt x="50" y="13"/>
                </a:cubicBezTo>
                <a:cubicBezTo>
                  <a:pt x="53" y="15"/>
                  <a:pt x="56" y="18"/>
                  <a:pt x="59" y="21"/>
                </a:cubicBezTo>
                <a:cubicBezTo>
                  <a:pt x="60" y="22"/>
                  <a:pt x="60" y="22"/>
                  <a:pt x="60" y="22"/>
                </a:cubicBezTo>
                <a:cubicBezTo>
                  <a:pt x="64" y="27"/>
                  <a:pt x="69" y="33"/>
                  <a:pt x="75" y="38"/>
                </a:cubicBezTo>
                <a:cubicBezTo>
                  <a:pt x="81" y="44"/>
                  <a:pt x="88" y="49"/>
                  <a:pt x="96" y="52"/>
                </a:cubicBezTo>
                <a:cubicBezTo>
                  <a:pt x="104" y="55"/>
                  <a:pt x="112" y="56"/>
                  <a:pt x="120" y="56"/>
                </a:cubicBezTo>
                <a:cubicBezTo>
                  <a:pt x="127" y="57"/>
                  <a:pt x="133" y="55"/>
                  <a:pt x="136" y="55"/>
                </a:cubicBezTo>
                <a:close/>
              </a:path>
            </a:pathLst>
          </a:custGeom>
          <a:solidFill>
            <a:srgbClr val="6DA8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01" name="Google Shape;301;p24"/>
          <p:cNvSpPr/>
          <p:nvPr/>
        </p:nvSpPr>
        <p:spPr>
          <a:xfrm>
            <a:off x="5636625" y="1466377"/>
            <a:ext cx="1856107" cy="1321549"/>
          </a:xfrm>
          <a:custGeom>
            <a:rect b="b" l="l" r="r" t="t"/>
            <a:pathLst>
              <a:path extrusionOk="0" h="81" w="114">
                <a:moveTo>
                  <a:pt x="0" y="46"/>
                </a:moveTo>
                <a:cubicBezTo>
                  <a:pt x="2" y="48"/>
                  <a:pt x="6" y="53"/>
                  <a:pt x="12" y="58"/>
                </a:cubicBezTo>
                <a:cubicBezTo>
                  <a:pt x="18" y="64"/>
                  <a:pt x="27" y="70"/>
                  <a:pt x="37" y="75"/>
                </a:cubicBezTo>
                <a:cubicBezTo>
                  <a:pt x="47" y="79"/>
                  <a:pt x="59" y="81"/>
                  <a:pt x="70" y="80"/>
                </a:cubicBezTo>
                <a:cubicBezTo>
                  <a:pt x="82" y="78"/>
                  <a:pt x="92" y="73"/>
                  <a:pt x="100" y="65"/>
                </a:cubicBezTo>
                <a:cubicBezTo>
                  <a:pt x="100" y="65"/>
                  <a:pt x="101" y="64"/>
                  <a:pt x="101" y="64"/>
                </a:cubicBezTo>
                <a:cubicBezTo>
                  <a:pt x="106" y="59"/>
                  <a:pt x="109" y="52"/>
                  <a:pt x="111" y="45"/>
                </a:cubicBezTo>
                <a:cubicBezTo>
                  <a:pt x="113" y="39"/>
                  <a:pt x="114" y="32"/>
                  <a:pt x="113" y="25"/>
                </a:cubicBezTo>
                <a:cubicBezTo>
                  <a:pt x="113" y="19"/>
                  <a:pt x="111" y="14"/>
                  <a:pt x="109" y="10"/>
                </a:cubicBezTo>
                <a:cubicBezTo>
                  <a:pt x="106" y="5"/>
                  <a:pt x="103" y="3"/>
                  <a:pt x="100" y="1"/>
                </a:cubicBezTo>
                <a:cubicBezTo>
                  <a:pt x="97" y="0"/>
                  <a:pt x="93" y="0"/>
                  <a:pt x="90" y="0"/>
                </a:cubicBezTo>
                <a:cubicBezTo>
                  <a:pt x="87" y="1"/>
                  <a:pt x="84" y="3"/>
                  <a:pt x="81" y="4"/>
                </a:cubicBezTo>
                <a:cubicBezTo>
                  <a:pt x="78" y="6"/>
                  <a:pt x="75" y="8"/>
                  <a:pt x="72" y="10"/>
                </a:cubicBezTo>
                <a:cubicBezTo>
                  <a:pt x="69" y="12"/>
                  <a:pt x="67" y="15"/>
                  <a:pt x="64" y="17"/>
                </a:cubicBezTo>
                <a:cubicBezTo>
                  <a:pt x="64" y="18"/>
                  <a:pt x="64" y="18"/>
                  <a:pt x="64" y="18"/>
                </a:cubicBezTo>
                <a:cubicBezTo>
                  <a:pt x="60" y="22"/>
                  <a:pt x="56" y="27"/>
                  <a:pt x="51" y="32"/>
                </a:cubicBezTo>
                <a:cubicBezTo>
                  <a:pt x="46" y="36"/>
                  <a:pt x="40" y="40"/>
                  <a:pt x="34" y="43"/>
                </a:cubicBezTo>
                <a:cubicBezTo>
                  <a:pt x="27" y="46"/>
                  <a:pt x="20" y="47"/>
                  <a:pt x="14" y="47"/>
                </a:cubicBezTo>
                <a:cubicBezTo>
                  <a:pt x="8" y="47"/>
                  <a:pt x="2" y="46"/>
                  <a:pt x="0" y="46"/>
                </a:cubicBezTo>
                <a:close/>
              </a:path>
            </a:pathLst>
          </a:custGeom>
          <a:solidFill>
            <a:srgbClr val="DE7F7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grpSp>
        <p:nvGrpSpPr>
          <p:cNvPr id="302" name="Google Shape;302;p24"/>
          <p:cNvGrpSpPr/>
          <p:nvPr/>
        </p:nvGrpSpPr>
        <p:grpSpPr>
          <a:xfrm>
            <a:off x="6745752" y="1944490"/>
            <a:ext cx="430395" cy="411910"/>
            <a:chOff x="8383588" y="4452938"/>
            <a:chExt cx="522287" cy="477837"/>
          </a:xfrm>
        </p:grpSpPr>
        <p:sp>
          <p:nvSpPr>
            <p:cNvPr id="303" name="Google Shape;303;p24"/>
            <p:cNvSpPr/>
            <p:nvPr/>
          </p:nvSpPr>
          <p:spPr>
            <a:xfrm>
              <a:off x="8477250" y="4873625"/>
              <a:ext cx="334962" cy="57150"/>
            </a:xfrm>
            <a:custGeom>
              <a:rect b="b" l="l" r="r" t="t"/>
              <a:pathLst>
                <a:path extrusionOk="0" h="15" w="89">
                  <a:moveTo>
                    <a:pt x="69" y="0"/>
                  </a:moveTo>
                  <a:cubicBezTo>
                    <a:pt x="21" y="0"/>
                    <a:pt x="21" y="0"/>
                    <a:pt x="21" y="0"/>
                  </a:cubicBezTo>
                  <a:cubicBezTo>
                    <a:pt x="15" y="0"/>
                    <a:pt x="0" y="3"/>
                    <a:pt x="0" y="8"/>
                  </a:cubicBezTo>
                  <a:cubicBezTo>
                    <a:pt x="0" y="12"/>
                    <a:pt x="5" y="15"/>
                    <a:pt x="10" y="15"/>
                  </a:cubicBezTo>
                  <a:cubicBezTo>
                    <a:pt x="79" y="15"/>
                    <a:pt x="79" y="15"/>
                    <a:pt x="79" y="15"/>
                  </a:cubicBezTo>
                  <a:cubicBezTo>
                    <a:pt x="84" y="15"/>
                    <a:pt x="89" y="12"/>
                    <a:pt x="89" y="8"/>
                  </a:cubicBezTo>
                  <a:cubicBezTo>
                    <a:pt x="89" y="2"/>
                    <a:pt x="74" y="0"/>
                    <a:pt x="6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04" name="Google Shape;304;p24"/>
            <p:cNvSpPr/>
            <p:nvPr/>
          </p:nvSpPr>
          <p:spPr>
            <a:xfrm>
              <a:off x="8383588" y="4452938"/>
              <a:ext cx="522287" cy="387350"/>
            </a:xfrm>
            <a:custGeom>
              <a:rect b="b" l="l" r="r" t="t"/>
              <a:pathLst>
                <a:path extrusionOk="0" h="103" w="139">
                  <a:moveTo>
                    <a:pt x="110" y="103"/>
                  </a:moveTo>
                  <a:cubicBezTo>
                    <a:pt x="30" y="103"/>
                    <a:pt x="30" y="103"/>
                    <a:pt x="30" y="103"/>
                  </a:cubicBezTo>
                  <a:cubicBezTo>
                    <a:pt x="13" y="103"/>
                    <a:pt x="0" y="90"/>
                    <a:pt x="0" y="74"/>
                  </a:cubicBezTo>
                  <a:cubicBezTo>
                    <a:pt x="0" y="30"/>
                    <a:pt x="0" y="30"/>
                    <a:pt x="0" y="30"/>
                  </a:cubicBezTo>
                  <a:cubicBezTo>
                    <a:pt x="0" y="14"/>
                    <a:pt x="13" y="0"/>
                    <a:pt x="30" y="0"/>
                  </a:cubicBezTo>
                  <a:cubicBezTo>
                    <a:pt x="110" y="0"/>
                    <a:pt x="110" y="0"/>
                    <a:pt x="110" y="0"/>
                  </a:cubicBezTo>
                  <a:cubicBezTo>
                    <a:pt x="126" y="0"/>
                    <a:pt x="139" y="14"/>
                    <a:pt x="139" y="30"/>
                  </a:cubicBezTo>
                  <a:cubicBezTo>
                    <a:pt x="139" y="74"/>
                    <a:pt x="139" y="74"/>
                    <a:pt x="139" y="74"/>
                  </a:cubicBezTo>
                  <a:cubicBezTo>
                    <a:pt x="139" y="90"/>
                    <a:pt x="126" y="103"/>
                    <a:pt x="110" y="103"/>
                  </a:cubicBezTo>
                  <a:close/>
                  <a:moveTo>
                    <a:pt x="27" y="9"/>
                  </a:moveTo>
                  <a:cubicBezTo>
                    <a:pt x="17" y="9"/>
                    <a:pt x="8" y="18"/>
                    <a:pt x="8" y="29"/>
                  </a:cubicBezTo>
                  <a:cubicBezTo>
                    <a:pt x="8" y="75"/>
                    <a:pt x="8" y="75"/>
                    <a:pt x="8" y="75"/>
                  </a:cubicBezTo>
                  <a:cubicBezTo>
                    <a:pt x="8" y="86"/>
                    <a:pt x="17" y="95"/>
                    <a:pt x="27" y="95"/>
                  </a:cubicBezTo>
                  <a:cubicBezTo>
                    <a:pt x="112" y="95"/>
                    <a:pt x="112" y="95"/>
                    <a:pt x="112" y="95"/>
                  </a:cubicBezTo>
                  <a:cubicBezTo>
                    <a:pt x="122" y="95"/>
                    <a:pt x="131" y="86"/>
                    <a:pt x="131" y="75"/>
                  </a:cubicBezTo>
                  <a:cubicBezTo>
                    <a:pt x="131" y="29"/>
                    <a:pt x="131" y="29"/>
                    <a:pt x="131" y="29"/>
                  </a:cubicBezTo>
                  <a:cubicBezTo>
                    <a:pt x="131" y="18"/>
                    <a:pt x="122" y="9"/>
                    <a:pt x="112" y="9"/>
                  </a:cubicBezTo>
                  <a:lnTo>
                    <a:pt x="27" y="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05" name="Google Shape;305;p24"/>
            <p:cNvSpPr/>
            <p:nvPr/>
          </p:nvSpPr>
          <p:spPr>
            <a:xfrm>
              <a:off x="8774113" y="4559300"/>
              <a:ext cx="63500" cy="63500"/>
            </a:xfrm>
            <a:custGeom>
              <a:rect b="b" l="l" r="r" t="t"/>
              <a:pathLst>
                <a:path extrusionOk="0" h="17" w="17">
                  <a:moveTo>
                    <a:pt x="9" y="17"/>
                  </a:moveTo>
                  <a:cubicBezTo>
                    <a:pt x="4" y="17"/>
                    <a:pt x="0" y="13"/>
                    <a:pt x="0" y="9"/>
                  </a:cubicBezTo>
                  <a:cubicBezTo>
                    <a:pt x="0" y="4"/>
                    <a:pt x="4" y="0"/>
                    <a:pt x="9" y="0"/>
                  </a:cubicBezTo>
                  <a:cubicBezTo>
                    <a:pt x="13" y="0"/>
                    <a:pt x="17" y="4"/>
                    <a:pt x="17" y="9"/>
                  </a:cubicBezTo>
                  <a:cubicBezTo>
                    <a:pt x="17" y="13"/>
                    <a:pt x="13" y="17"/>
                    <a:pt x="9" y="17"/>
                  </a:cubicBezTo>
                  <a:close/>
                  <a:moveTo>
                    <a:pt x="9" y="5"/>
                  </a:moveTo>
                  <a:cubicBezTo>
                    <a:pt x="6" y="5"/>
                    <a:pt x="5" y="7"/>
                    <a:pt x="5" y="9"/>
                  </a:cubicBezTo>
                  <a:cubicBezTo>
                    <a:pt x="5" y="11"/>
                    <a:pt x="6" y="13"/>
                    <a:pt x="9" y="13"/>
                  </a:cubicBezTo>
                  <a:cubicBezTo>
                    <a:pt x="11" y="13"/>
                    <a:pt x="13" y="11"/>
                    <a:pt x="13" y="9"/>
                  </a:cubicBezTo>
                  <a:cubicBezTo>
                    <a:pt x="13" y="7"/>
                    <a:pt x="11" y="5"/>
                    <a:pt x="9" y="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06" name="Google Shape;306;p24"/>
            <p:cNvSpPr/>
            <p:nvPr/>
          </p:nvSpPr>
          <p:spPr>
            <a:xfrm>
              <a:off x="8669338" y="4629150"/>
              <a:ext cx="63500" cy="65087"/>
            </a:xfrm>
            <a:custGeom>
              <a:rect b="b" l="l" r="r" t="t"/>
              <a:pathLst>
                <a:path extrusionOk="0" h="17" w="17">
                  <a:moveTo>
                    <a:pt x="9" y="17"/>
                  </a:moveTo>
                  <a:cubicBezTo>
                    <a:pt x="4" y="17"/>
                    <a:pt x="0" y="13"/>
                    <a:pt x="0" y="9"/>
                  </a:cubicBezTo>
                  <a:cubicBezTo>
                    <a:pt x="0" y="4"/>
                    <a:pt x="4" y="0"/>
                    <a:pt x="9" y="0"/>
                  </a:cubicBezTo>
                  <a:cubicBezTo>
                    <a:pt x="13" y="0"/>
                    <a:pt x="17" y="4"/>
                    <a:pt x="17" y="9"/>
                  </a:cubicBezTo>
                  <a:cubicBezTo>
                    <a:pt x="17" y="13"/>
                    <a:pt x="13" y="17"/>
                    <a:pt x="9" y="17"/>
                  </a:cubicBezTo>
                  <a:close/>
                  <a:moveTo>
                    <a:pt x="9" y="5"/>
                  </a:moveTo>
                  <a:cubicBezTo>
                    <a:pt x="6" y="5"/>
                    <a:pt x="5" y="7"/>
                    <a:pt x="5" y="9"/>
                  </a:cubicBezTo>
                  <a:cubicBezTo>
                    <a:pt x="5" y="11"/>
                    <a:pt x="6" y="13"/>
                    <a:pt x="9" y="13"/>
                  </a:cubicBezTo>
                  <a:cubicBezTo>
                    <a:pt x="11" y="13"/>
                    <a:pt x="13" y="11"/>
                    <a:pt x="13" y="9"/>
                  </a:cubicBezTo>
                  <a:cubicBezTo>
                    <a:pt x="13" y="7"/>
                    <a:pt x="11" y="5"/>
                    <a:pt x="9" y="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07" name="Google Shape;307;p24"/>
            <p:cNvSpPr/>
            <p:nvPr/>
          </p:nvSpPr>
          <p:spPr>
            <a:xfrm>
              <a:off x="8556625" y="4600575"/>
              <a:ext cx="60325" cy="63500"/>
            </a:xfrm>
            <a:custGeom>
              <a:rect b="b" l="l" r="r" t="t"/>
              <a:pathLst>
                <a:path extrusionOk="0" h="17" w="16">
                  <a:moveTo>
                    <a:pt x="8" y="17"/>
                  </a:moveTo>
                  <a:cubicBezTo>
                    <a:pt x="3" y="17"/>
                    <a:pt x="0" y="13"/>
                    <a:pt x="0" y="9"/>
                  </a:cubicBezTo>
                  <a:cubicBezTo>
                    <a:pt x="0" y="4"/>
                    <a:pt x="3" y="0"/>
                    <a:pt x="8" y="0"/>
                  </a:cubicBezTo>
                  <a:cubicBezTo>
                    <a:pt x="13" y="0"/>
                    <a:pt x="16" y="4"/>
                    <a:pt x="16" y="9"/>
                  </a:cubicBezTo>
                  <a:cubicBezTo>
                    <a:pt x="16" y="13"/>
                    <a:pt x="13" y="17"/>
                    <a:pt x="8" y="17"/>
                  </a:cubicBezTo>
                  <a:close/>
                  <a:moveTo>
                    <a:pt x="8" y="5"/>
                  </a:moveTo>
                  <a:cubicBezTo>
                    <a:pt x="6" y="5"/>
                    <a:pt x="4" y="7"/>
                    <a:pt x="4" y="9"/>
                  </a:cubicBezTo>
                  <a:cubicBezTo>
                    <a:pt x="4" y="11"/>
                    <a:pt x="6" y="13"/>
                    <a:pt x="8" y="13"/>
                  </a:cubicBezTo>
                  <a:cubicBezTo>
                    <a:pt x="10" y="13"/>
                    <a:pt x="12" y="11"/>
                    <a:pt x="12" y="9"/>
                  </a:cubicBezTo>
                  <a:cubicBezTo>
                    <a:pt x="12" y="7"/>
                    <a:pt x="10" y="5"/>
                    <a:pt x="8" y="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08" name="Google Shape;308;p24"/>
            <p:cNvSpPr/>
            <p:nvPr/>
          </p:nvSpPr>
          <p:spPr>
            <a:xfrm>
              <a:off x="8451850" y="4675188"/>
              <a:ext cx="63500" cy="60325"/>
            </a:xfrm>
            <a:custGeom>
              <a:rect b="b" l="l" r="r" t="t"/>
              <a:pathLst>
                <a:path extrusionOk="0" h="16" w="17">
                  <a:moveTo>
                    <a:pt x="8" y="16"/>
                  </a:moveTo>
                  <a:cubicBezTo>
                    <a:pt x="4" y="16"/>
                    <a:pt x="0" y="13"/>
                    <a:pt x="0" y="8"/>
                  </a:cubicBezTo>
                  <a:cubicBezTo>
                    <a:pt x="0" y="3"/>
                    <a:pt x="4" y="0"/>
                    <a:pt x="8" y="0"/>
                  </a:cubicBezTo>
                  <a:cubicBezTo>
                    <a:pt x="13" y="0"/>
                    <a:pt x="17" y="3"/>
                    <a:pt x="17" y="8"/>
                  </a:cubicBezTo>
                  <a:cubicBezTo>
                    <a:pt x="17"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09" name="Google Shape;309;p24"/>
            <p:cNvSpPr/>
            <p:nvPr/>
          </p:nvSpPr>
          <p:spPr>
            <a:xfrm>
              <a:off x="8721725" y="4595813"/>
              <a:ext cx="71437" cy="57150"/>
            </a:xfrm>
            <a:custGeom>
              <a:rect b="b" l="l" r="r" t="t"/>
              <a:pathLst>
                <a:path extrusionOk="0" h="15" w="19">
                  <a:moveTo>
                    <a:pt x="2" y="15"/>
                  </a:moveTo>
                  <a:cubicBezTo>
                    <a:pt x="19" y="4"/>
                    <a:pt x="19" y="4"/>
                    <a:pt x="19" y="4"/>
                  </a:cubicBezTo>
                  <a:cubicBezTo>
                    <a:pt x="17" y="0"/>
                    <a:pt x="17" y="0"/>
                    <a:pt x="17" y="0"/>
                  </a:cubicBezTo>
                  <a:cubicBezTo>
                    <a:pt x="0" y="11"/>
                    <a:pt x="0" y="11"/>
                    <a:pt x="0" y="11"/>
                  </a:cubicBezTo>
                  <a:cubicBezTo>
                    <a:pt x="1" y="12"/>
                    <a:pt x="2" y="14"/>
                    <a:pt x="2" y="1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10" name="Google Shape;310;p24"/>
            <p:cNvSpPr/>
            <p:nvPr/>
          </p:nvSpPr>
          <p:spPr>
            <a:xfrm>
              <a:off x="8496300" y="4645025"/>
              <a:ext cx="71437" cy="55562"/>
            </a:xfrm>
            <a:custGeom>
              <a:rect b="b" l="l" r="r" t="t"/>
              <a:pathLst>
                <a:path extrusionOk="0" h="15" w="19">
                  <a:moveTo>
                    <a:pt x="16" y="0"/>
                  </a:moveTo>
                  <a:cubicBezTo>
                    <a:pt x="0" y="11"/>
                    <a:pt x="0" y="11"/>
                    <a:pt x="0" y="11"/>
                  </a:cubicBezTo>
                  <a:cubicBezTo>
                    <a:pt x="3" y="15"/>
                    <a:pt x="3" y="15"/>
                    <a:pt x="3" y="15"/>
                  </a:cubicBezTo>
                  <a:cubicBezTo>
                    <a:pt x="19" y="3"/>
                    <a:pt x="19" y="3"/>
                    <a:pt x="19" y="3"/>
                  </a:cubicBezTo>
                  <a:cubicBezTo>
                    <a:pt x="18" y="2"/>
                    <a:pt x="17" y="1"/>
                    <a:pt x="16"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11" name="Google Shape;311;p24"/>
            <p:cNvSpPr/>
            <p:nvPr/>
          </p:nvSpPr>
          <p:spPr>
            <a:xfrm>
              <a:off x="8612188" y="4633913"/>
              <a:ext cx="60325" cy="30162"/>
            </a:xfrm>
            <a:custGeom>
              <a:rect b="b" l="l" r="r" t="t"/>
              <a:pathLst>
                <a:path extrusionOk="0" h="8" w="16">
                  <a:moveTo>
                    <a:pt x="16" y="4"/>
                  </a:moveTo>
                  <a:cubicBezTo>
                    <a:pt x="1" y="0"/>
                    <a:pt x="1" y="0"/>
                    <a:pt x="1" y="0"/>
                  </a:cubicBezTo>
                  <a:cubicBezTo>
                    <a:pt x="1" y="0"/>
                    <a:pt x="1" y="0"/>
                    <a:pt x="1" y="0"/>
                  </a:cubicBezTo>
                  <a:cubicBezTo>
                    <a:pt x="1" y="1"/>
                    <a:pt x="1" y="3"/>
                    <a:pt x="0" y="4"/>
                  </a:cubicBezTo>
                  <a:cubicBezTo>
                    <a:pt x="15" y="8"/>
                    <a:pt x="15" y="8"/>
                    <a:pt x="15" y="8"/>
                  </a:cubicBezTo>
                  <a:cubicBezTo>
                    <a:pt x="15" y="8"/>
                    <a:pt x="15" y="8"/>
                    <a:pt x="15" y="8"/>
                  </a:cubicBezTo>
                  <a:cubicBezTo>
                    <a:pt x="15" y="6"/>
                    <a:pt x="16" y="5"/>
                    <a:pt x="16"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grpSp>
      <p:grpSp>
        <p:nvGrpSpPr>
          <p:cNvPr id="312" name="Google Shape;312;p24"/>
          <p:cNvGrpSpPr/>
          <p:nvPr/>
        </p:nvGrpSpPr>
        <p:grpSpPr>
          <a:xfrm>
            <a:off x="4890795" y="2568805"/>
            <a:ext cx="485126" cy="438242"/>
            <a:chOff x="9204326" y="3648075"/>
            <a:chExt cx="500063" cy="454026"/>
          </a:xfrm>
        </p:grpSpPr>
        <p:sp>
          <p:nvSpPr>
            <p:cNvPr id="313" name="Google Shape;313;p24"/>
            <p:cNvSpPr/>
            <p:nvPr/>
          </p:nvSpPr>
          <p:spPr>
            <a:xfrm>
              <a:off x="9204326" y="3840163"/>
              <a:ext cx="304800" cy="261938"/>
            </a:xfrm>
            <a:custGeom>
              <a:rect b="b" l="l" r="r" t="t"/>
              <a:pathLst>
                <a:path extrusionOk="0" h="70" w="81">
                  <a:moveTo>
                    <a:pt x="22" y="0"/>
                  </a:moveTo>
                  <a:cubicBezTo>
                    <a:pt x="33" y="0"/>
                    <a:pt x="33" y="0"/>
                    <a:pt x="33" y="0"/>
                  </a:cubicBezTo>
                  <a:cubicBezTo>
                    <a:pt x="33" y="1"/>
                    <a:pt x="33" y="7"/>
                    <a:pt x="36" y="10"/>
                  </a:cubicBezTo>
                  <a:cubicBezTo>
                    <a:pt x="36" y="10"/>
                    <a:pt x="31" y="39"/>
                    <a:pt x="33" y="48"/>
                  </a:cubicBezTo>
                  <a:cubicBezTo>
                    <a:pt x="34" y="52"/>
                    <a:pt x="37" y="62"/>
                    <a:pt x="41" y="62"/>
                  </a:cubicBezTo>
                  <a:cubicBezTo>
                    <a:pt x="44" y="62"/>
                    <a:pt x="47" y="52"/>
                    <a:pt x="48" y="48"/>
                  </a:cubicBezTo>
                  <a:cubicBezTo>
                    <a:pt x="50" y="39"/>
                    <a:pt x="44" y="10"/>
                    <a:pt x="44" y="10"/>
                  </a:cubicBezTo>
                  <a:cubicBezTo>
                    <a:pt x="45" y="9"/>
                    <a:pt x="46" y="7"/>
                    <a:pt x="47" y="0"/>
                  </a:cubicBezTo>
                  <a:cubicBezTo>
                    <a:pt x="59" y="0"/>
                    <a:pt x="59" y="0"/>
                    <a:pt x="59" y="0"/>
                  </a:cubicBezTo>
                  <a:cubicBezTo>
                    <a:pt x="59" y="0"/>
                    <a:pt x="59" y="0"/>
                    <a:pt x="59" y="0"/>
                  </a:cubicBezTo>
                  <a:cubicBezTo>
                    <a:pt x="70" y="0"/>
                    <a:pt x="81" y="11"/>
                    <a:pt x="79" y="23"/>
                  </a:cubicBezTo>
                  <a:cubicBezTo>
                    <a:pt x="77" y="47"/>
                    <a:pt x="77" y="47"/>
                    <a:pt x="77" y="47"/>
                  </a:cubicBezTo>
                  <a:cubicBezTo>
                    <a:pt x="74" y="59"/>
                    <a:pt x="67" y="70"/>
                    <a:pt x="56" y="70"/>
                  </a:cubicBezTo>
                  <a:cubicBezTo>
                    <a:pt x="25" y="70"/>
                    <a:pt x="25" y="70"/>
                    <a:pt x="25" y="70"/>
                  </a:cubicBezTo>
                  <a:cubicBezTo>
                    <a:pt x="13" y="70"/>
                    <a:pt x="7" y="59"/>
                    <a:pt x="4" y="47"/>
                  </a:cubicBezTo>
                  <a:cubicBezTo>
                    <a:pt x="1" y="23"/>
                    <a:pt x="1" y="23"/>
                    <a:pt x="1" y="23"/>
                  </a:cubicBezTo>
                  <a:cubicBezTo>
                    <a:pt x="0" y="10"/>
                    <a:pt x="11" y="0"/>
                    <a:pt x="22"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14" name="Google Shape;314;p24"/>
            <p:cNvSpPr/>
            <p:nvPr/>
          </p:nvSpPr>
          <p:spPr>
            <a:xfrm>
              <a:off x="9280526" y="3648075"/>
              <a:ext cx="153988" cy="153988"/>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15" name="Google Shape;315;p24"/>
            <p:cNvSpPr/>
            <p:nvPr/>
          </p:nvSpPr>
          <p:spPr>
            <a:xfrm>
              <a:off x="9399588" y="3730625"/>
              <a:ext cx="304800" cy="109538"/>
            </a:xfrm>
            <a:custGeom>
              <a:rect b="b" l="l" r="r" t="t"/>
              <a:pathLst>
                <a:path extrusionOk="0" h="29" w="81">
                  <a:moveTo>
                    <a:pt x="81" y="27"/>
                  </a:moveTo>
                  <a:cubicBezTo>
                    <a:pt x="81" y="17"/>
                    <a:pt x="73" y="10"/>
                    <a:pt x="64" y="10"/>
                  </a:cubicBezTo>
                  <a:cubicBezTo>
                    <a:pt x="62" y="10"/>
                    <a:pt x="62" y="10"/>
                    <a:pt x="62" y="10"/>
                  </a:cubicBezTo>
                  <a:cubicBezTo>
                    <a:pt x="62" y="6"/>
                    <a:pt x="62" y="6"/>
                    <a:pt x="62" y="6"/>
                  </a:cubicBezTo>
                  <a:cubicBezTo>
                    <a:pt x="62" y="3"/>
                    <a:pt x="59" y="0"/>
                    <a:pt x="55" y="0"/>
                  </a:cubicBezTo>
                  <a:cubicBezTo>
                    <a:pt x="52" y="0"/>
                    <a:pt x="49" y="3"/>
                    <a:pt x="49" y="6"/>
                  </a:cubicBezTo>
                  <a:cubicBezTo>
                    <a:pt x="49" y="10"/>
                    <a:pt x="49" y="10"/>
                    <a:pt x="49" y="10"/>
                  </a:cubicBezTo>
                  <a:cubicBezTo>
                    <a:pt x="24" y="10"/>
                    <a:pt x="24" y="10"/>
                    <a:pt x="24" y="10"/>
                  </a:cubicBezTo>
                  <a:cubicBezTo>
                    <a:pt x="24" y="6"/>
                    <a:pt x="24" y="6"/>
                    <a:pt x="24" y="6"/>
                  </a:cubicBezTo>
                  <a:cubicBezTo>
                    <a:pt x="24" y="3"/>
                    <a:pt x="21" y="0"/>
                    <a:pt x="17" y="0"/>
                  </a:cubicBezTo>
                  <a:cubicBezTo>
                    <a:pt x="17" y="0"/>
                    <a:pt x="16" y="0"/>
                    <a:pt x="15" y="0"/>
                  </a:cubicBezTo>
                  <a:cubicBezTo>
                    <a:pt x="14" y="10"/>
                    <a:pt x="8" y="19"/>
                    <a:pt x="0" y="23"/>
                  </a:cubicBezTo>
                  <a:cubicBezTo>
                    <a:pt x="1" y="23"/>
                    <a:pt x="1" y="23"/>
                    <a:pt x="1" y="23"/>
                  </a:cubicBezTo>
                  <a:cubicBezTo>
                    <a:pt x="1" y="23"/>
                    <a:pt x="1" y="23"/>
                    <a:pt x="1" y="23"/>
                  </a:cubicBezTo>
                  <a:cubicBezTo>
                    <a:pt x="7" y="23"/>
                    <a:pt x="7" y="23"/>
                    <a:pt x="7" y="23"/>
                  </a:cubicBezTo>
                  <a:cubicBezTo>
                    <a:pt x="13" y="23"/>
                    <a:pt x="19" y="25"/>
                    <a:pt x="24" y="29"/>
                  </a:cubicBezTo>
                  <a:cubicBezTo>
                    <a:pt x="81" y="29"/>
                    <a:pt x="81" y="29"/>
                    <a:pt x="81" y="29"/>
                  </a:cubicBezTo>
                  <a:lnTo>
                    <a:pt x="81" y="27"/>
                  </a:lnTo>
                  <a:close/>
                  <a:moveTo>
                    <a:pt x="17" y="22"/>
                  </a:moveTo>
                  <a:cubicBezTo>
                    <a:pt x="14" y="22"/>
                    <a:pt x="11" y="19"/>
                    <a:pt x="11" y="16"/>
                  </a:cubicBezTo>
                  <a:cubicBezTo>
                    <a:pt x="11" y="15"/>
                    <a:pt x="11" y="15"/>
                    <a:pt x="11" y="15"/>
                  </a:cubicBezTo>
                  <a:cubicBezTo>
                    <a:pt x="12" y="17"/>
                    <a:pt x="15" y="19"/>
                    <a:pt x="17" y="19"/>
                  </a:cubicBezTo>
                  <a:cubicBezTo>
                    <a:pt x="20" y="19"/>
                    <a:pt x="22" y="17"/>
                    <a:pt x="23" y="15"/>
                  </a:cubicBezTo>
                  <a:cubicBezTo>
                    <a:pt x="24" y="15"/>
                    <a:pt x="24" y="15"/>
                    <a:pt x="24" y="16"/>
                  </a:cubicBezTo>
                  <a:cubicBezTo>
                    <a:pt x="24" y="19"/>
                    <a:pt x="21" y="22"/>
                    <a:pt x="17" y="22"/>
                  </a:cubicBezTo>
                  <a:close/>
                  <a:moveTo>
                    <a:pt x="55" y="22"/>
                  </a:moveTo>
                  <a:cubicBezTo>
                    <a:pt x="52" y="22"/>
                    <a:pt x="49" y="19"/>
                    <a:pt x="49" y="16"/>
                  </a:cubicBezTo>
                  <a:cubicBezTo>
                    <a:pt x="49" y="15"/>
                    <a:pt x="49" y="15"/>
                    <a:pt x="49" y="15"/>
                  </a:cubicBezTo>
                  <a:cubicBezTo>
                    <a:pt x="50" y="17"/>
                    <a:pt x="53" y="19"/>
                    <a:pt x="55" y="19"/>
                  </a:cubicBezTo>
                  <a:cubicBezTo>
                    <a:pt x="58" y="19"/>
                    <a:pt x="61" y="17"/>
                    <a:pt x="62" y="15"/>
                  </a:cubicBezTo>
                  <a:cubicBezTo>
                    <a:pt x="62" y="15"/>
                    <a:pt x="62" y="15"/>
                    <a:pt x="62" y="16"/>
                  </a:cubicBezTo>
                  <a:cubicBezTo>
                    <a:pt x="62" y="19"/>
                    <a:pt x="59" y="22"/>
                    <a:pt x="55" y="2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16" name="Google Shape;316;p24"/>
            <p:cNvSpPr/>
            <p:nvPr/>
          </p:nvSpPr>
          <p:spPr>
            <a:xfrm>
              <a:off x="9475788" y="3862388"/>
              <a:ext cx="228600" cy="239713"/>
            </a:xfrm>
            <a:custGeom>
              <a:rect b="b" l="l" r="r" t="t"/>
              <a:pathLst>
                <a:path extrusionOk="0" h="64" w="61">
                  <a:moveTo>
                    <a:pt x="47" y="5"/>
                  </a:moveTo>
                  <a:cubicBezTo>
                    <a:pt x="55" y="5"/>
                    <a:pt x="55" y="5"/>
                    <a:pt x="55" y="5"/>
                  </a:cubicBezTo>
                  <a:cubicBezTo>
                    <a:pt x="55" y="48"/>
                    <a:pt x="55" y="48"/>
                    <a:pt x="55" y="48"/>
                  </a:cubicBezTo>
                  <a:cubicBezTo>
                    <a:pt x="55" y="53"/>
                    <a:pt x="51" y="58"/>
                    <a:pt x="46" y="58"/>
                  </a:cubicBezTo>
                  <a:cubicBezTo>
                    <a:pt x="5" y="58"/>
                    <a:pt x="5" y="58"/>
                    <a:pt x="5" y="58"/>
                  </a:cubicBezTo>
                  <a:cubicBezTo>
                    <a:pt x="3" y="60"/>
                    <a:pt x="2" y="62"/>
                    <a:pt x="0" y="64"/>
                  </a:cubicBezTo>
                  <a:cubicBezTo>
                    <a:pt x="44" y="64"/>
                    <a:pt x="44" y="64"/>
                    <a:pt x="44" y="64"/>
                  </a:cubicBezTo>
                  <a:cubicBezTo>
                    <a:pt x="53" y="64"/>
                    <a:pt x="61" y="56"/>
                    <a:pt x="61" y="47"/>
                  </a:cubicBezTo>
                  <a:cubicBezTo>
                    <a:pt x="61" y="0"/>
                    <a:pt x="61" y="0"/>
                    <a:pt x="61" y="0"/>
                  </a:cubicBezTo>
                  <a:cubicBezTo>
                    <a:pt x="45" y="0"/>
                    <a:pt x="45" y="0"/>
                    <a:pt x="45" y="0"/>
                  </a:cubicBezTo>
                  <a:cubicBezTo>
                    <a:pt x="9" y="0"/>
                    <a:pt x="9" y="0"/>
                    <a:pt x="9" y="0"/>
                  </a:cubicBezTo>
                  <a:cubicBezTo>
                    <a:pt x="10" y="2"/>
                    <a:pt x="11" y="4"/>
                    <a:pt x="12" y="5"/>
                  </a:cubicBezTo>
                  <a:lnTo>
                    <a:pt x="47" y="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17" name="Google Shape;317;p24"/>
            <p:cNvSpPr/>
            <p:nvPr/>
          </p:nvSpPr>
          <p:spPr>
            <a:xfrm>
              <a:off x="9520238" y="3929063"/>
              <a:ext cx="49213" cy="41275"/>
            </a:xfrm>
            <a:custGeom>
              <a:rect b="b" l="l" r="r" t="t"/>
              <a:pathLst>
                <a:path extrusionOk="0" h="11" w="13">
                  <a:moveTo>
                    <a:pt x="11" y="11"/>
                  </a:moveTo>
                  <a:cubicBezTo>
                    <a:pt x="12" y="11"/>
                    <a:pt x="13" y="11"/>
                    <a:pt x="13" y="10"/>
                  </a:cubicBezTo>
                  <a:cubicBezTo>
                    <a:pt x="13" y="1"/>
                    <a:pt x="13" y="1"/>
                    <a:pt x="13" y="1"/>
                  </a:cubicBezTo>
                  <a:cubicBezTo>
                    <a:pt x="13" y="1"/>
                    <a:pt x="12" y="0"/>
                    <a:pt x="11" y="0"/>
                  </a:cubicBezTo>
                  <a:cubicBezTo>
                    <a:pt x="2" y="0"/>
                    <a:pt x="2" y="0"/>
                    <a:pt x="2" y="0"/>
                  </a:cubicBezTo>
                  <a:cubicBezTo>
                    <a:pt x="0" y="11"/>
                    <a:pt x="0" y="11"/>
                    <a:pt x="0" y="11"/>
                  </a:cubicBezTo>
                  <a:lnTo>
                    <a:pt x="11" y="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18" name="Google Shape;318;p24"/>
            <p:cNvSpPr/>
            <p:nvPr/>
          </p:nvSpPr>
          <p:spPr>
            <a:xfrm>
              <a:off x="9586913" y="3929063"/>
              <a:ext cx="65088" cy="41275"/>
            </a:xfrm>
            <a:custGeom>
              <a:rect b="b" l="l" r="r" t="t"/>
              <a:pathLst>
                <a:path extrusionOk="0" h="11" w="17">
                  <a:moveTo>
                    <a:pt x="1" y="11"/>
                  </a:moveTo>
                  <a:cubicBezTo>
                    <a:pt x="15" y="11"/>
                    <a:pt x="15" y="11"/>
                    <a:pt x="15" y="11"/>
                  </a:cubicBezTo>
                  <a:cubicBezTo>
                    <a:pt x="16" y="11"/>
                    <a:pt x="17" y="11"/>
                    <a:pt x="17" y="10"/>
                  </a:cubicBezTo>
                  <a:cubicBezTo>
                    <a:pt x="17" y="1"/>
                    <a:pt x="17" y="1"/>
                    <a:pt x="17" y="1"/>
                  </a:cubicBezTo>
                  <a:cubicBezTo>
                    <a:pt x="17" y="1"/>
                    <a:pt x="16" y="0"/>
                    <a:pt x="15" y="0"/>
                  </a:cubicBezTo>
                  <a:cubicBezTo>
                    <a:pt x="1" y="0"/>
                    <a:pt x="1" y="0"/>
                    <a:pt x="1" y="0"/>
                  </a:cubicBezTo>
                  <a:cubicBezTo>
                    <a:pt x="1" y="0"/>
                    <a:pt x="0" y="1"/>
                    <a:pt x="0" y="1"/>
                  </a:cubicBezTo>
                  <a:cubicBezTo>
                    <a:pt x="0" y="10"/>
                    <a:pt x="0" y="10"/>
                    <a:pt x="0" y="10"/>
                  </a:cubicBezTo>
                  <a:cubicBezTo>
                    <a:pt x="0" y="11"/>
                    <a:pt x="1" y="11"/>
                    <a:pt x="1" y="1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19" name="Google Shape;319;p24"/>
            <p:cNvSpPr/>
            <p:nvPr/>
          </p:nvSpPr>
          <p:spPr>
            <a:xfrm>
              <a:off x="9586913" y="3992563"/>
              <a:ext cx="65088" cy="41275"/>
            </a:xfrm>
            <a:custGeom>
              <a:rect b="b" l="l" r="r" t="t"/>
              <a:pathLst>
                <a:path extrusionOk="0" h="11" w="17">
                  <a:moveTo>
                    <a:pt x="1" y="11"/>
                  </a:moveTo>
                  <a:cubicBezTo>
                    <a:pt x="15" y="11"/>
                    <a:pt x="15" y="11"/>
                    <a:pt x="15" y="11"/>
                  </a:cubicBezTo>
                  <a:cubicBezTo>
                    <a:pt x="16" y="11"/>
                    <a:pt x="17" y="10"/>
                    <a:pt x="17" y="9"/>
                  </a:cubicBezTo>
                  <a:cubicBezTo>
                    <a:pt x="17" y="1"/>
                    <a:pt x="17" y="1"/>
                    <a:pt x="17" y="1"/>
                  </a:cubicBezTo>
                  <a:cubicBezTo>
                    <a:pt x="17" y="0"/>
                    <a:pt x="16" y="0"/>
                    <a:pt x="15" y="0"/>
                  </a:cubicBezTo>
                  <a:cubicBezTo>
                    <a:pt x="1" y="0"/>
                    <a:pt x="1" y="0"/>
                    <a:pt x="1" y="0"/>
                  </a:cubicBezTo>
                  <a:cubicBezTo>
                    <a:pt x="1" y="0"/>
                    <a:pt x="0" y="0"/>
                    <a:pt x="0" y="1"/>
                  </a:cubicBezTo>
                  <a:cubicBezTo>
                    <a:pt x="0" y="9"/>
                    <a:pt x="0" y="9"/>
                    <a:pt x="0" y="9"/>
                  </a:cubicBezTo>
                  <a:cubicBezTo>
                    <a:pt x="0" y="10"/>
                    <a:pt x="1" y="11"/>
                    <a:pt x="1" y="1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20" name="Google Shape;320;p24"/>
            <p:cNvSpPr/>
            <p:nvPr/>
          </p:nvSpPr>
          <p:spPr>
            <a:xfrm>
              <a:off x="9512301" y="3992563"/>
              <a:ext cx="57150" cy="41275"/>
            </a:xfrm>
            <a:custGeom>
              <a:rect b="b" l="l" r="r" t="t"/>
              <a:pathLst>
                <a:path extrusionOk="0" h="11" w="15">
                  <a:moveTo>
                    <a:pt x="1" y="7"/>
                  </a:moveTo>
                  <a:cubicBezTo>
                    <a:pt x="1" y="7"/>
                    <a:pt x="1" y="7"/>
                    <a:pt x="1" y="7"/>
                  </a:cubicBezTo>
                  <a:cubicBezTo>
                    <a:pt x="0" y="8"/>
                    <a:pt x="0" y="10"/>
                    <a:pt x="0" y="11"/>
                  </a:cubicBezTo>
                  <a:cubicBezTo>
                    <a:pt x="13" y="11"/>
                    <a:pt x="13" y="11"/>
                    <a:pt x="13" y="11"/>
                  </a:cubicBezTo>
                  <a:cubicBezTo>
                    <a:pt x="14" y="11"/>
                    <a:pt x="15" y="10"/>
                    <a:pt x="15" y="9"/>
                  </a:cubicBezTo>
                  <a:cubicBezTo>
                    <a:pt x="15" y="1"/>
                    <a:pt x="15" y="1"/>
                    <a:pt x="15" y="1"/>
                  </a:cubicBezTo>
                  <a:cubicBezTo>
                    <a:pt x="15" y="0"/>
                    <a:pt x="14" y="0"/>
                    <a:pt x="13" y="0"/>
                  </a:cubicBezTo>
                  <a:cubicBezTo>
                    <a:pt x="2" y="0"/>
                    <a:pt x="2" y="0"/>
                    <a:pt x="2" y="0"/>
                  </a:cubicBezTo>
                  <a:cubicBezTo>
                    <a:pt x="1" y="7"/>
                    <a:pt x="1" y="7"/>
                    <a:pt x="1" y="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grpSp>
      <p:grpSp>
        <p:nvGrpSpPr>
          <p:cNvPr id="321" name="Google Shape;321;p24"/>
          <p:cNvGrpSpPr/>
          <p:nvPr/>
        </p:nvGrpSpPr>
        <p:grpSpPr>
          <a:xfrm>
            <a:off x="6981229" y="3313556"/>
            <a:ext cx="482686" cy="583920"/>
            <a:chOff x="9532938" y="3521075"/>
            <a:chExt cx="423862" cy="512763"/>
          </a:xfrm>
        </p:grpSpPr>
        <p:sp>
          <p:nvSpPr>
            <p:cNvPr id="322" name="Google Shape;322;p24"/>
            <p:cNvSpPr/>
            <p:nvPr/>
          </p:nvSpPr>
          <p:spPr>
            <a:xfrm>
              <a:off x="9667875" y="3640138"/>
              <a:ext cx="150812" cy="30163"/>
            </a:xfrm>
            <a:custGeom>
              <a:rect b="b" l="l" r="r" t="t"/>
              <a:pathLst>
                <a:path extrusionOk="0" h="8" w="40">
                  <a:moveTo>
                    <a:pt x="40" y="4"/>
                  </a:moveTo>
                  <a:cubicBezTo>
                    <a:pt x="40" y="6"/>
                    <a:pt x="39" y="8"/>
                    <a:pt x="36" y="8"/>
                  </a:cubicBezTo>
                  <a:cubicBezTo>
                    <a:pt x="4" y="8"/>
                    <a:pt x="4" y="8"/>
                    <a:pt x="4" y="8"/>
                  </a:cubicBezTo>
                  <a:cubicBezTo>
                    <a:pt x="2" y="8"/>
                    <a:pt x="0" y="6"/>
                    <a:pt x="0" y="4"/>
                  </a:cubicBezTo>
                  <a:cubicBezTo>
                    <a:pt x="0" y="4"/>
                    <a:pt x="0" y="4"/>
                    <a:pt x="0" y="4"/>
                  </a:cubicBezTo>
                  <a:cubicBezTo>
                    <a:pt x="0" y="1"/>
                    <a:pt x="2" y="0"/>
                    <a:pt x="4" y="0"/>
                  </a:cubicBezTo>
                  <a:cubicBezTo>
                    <a:pt x="36" y="0"/>
                    <a:pt x="36" y="0"/>
                    <a:pt x="36" y="0"/>
                  </a:cubicBezTo>
                  <a:cubicBezTo>
                    <a:pt x="39" y="0"/>
                    <a:pt x="40" y="1"/>
                    <a:pt x="40"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23" name="Google Shape;323;p24"/>
            <p:cNvSpPr/>
            <p:nvPr/>
          </p:nvSpPr>
          <p:spPr>
            <a:xfrm>
              <a:off x="9656763" y="3521075"/>
              <a:ext cx="173037" cy="100013"/>
            </a:xfrm>
            <a:custGeom>
              <a:rect b="b" l="l" r="r" t="t"/>
              <a:pathLst>
                <a:path extrusionOk="0" h="27" w="46">
                  <a:moveTo>
                    <a:pt x="46" y="14"/>
                  </a:moveTo>
                  <a:cubicBezTo>
                    <a:pt x="46" y="21"/>
                    <a:pt x="42" y="27"/>
                    <a:pt x="36" y="27"/>
                  </a:cubicBezTo>
                  <a:cubicBezTo>
                    <a:pt x="10" y="27"/>
                    <a:pt x="10" y="27"/>
                    <a:pt x="10" y="27"/>
                  </a:cubicBezTo>
                  <a:cubicBezTo>
                    <a:pt x="5" y="27"/>
                    <a:pt x="0" y="21"/>
                    <a:pt x="0" y="14"/>
                  </a:cubicBezTo>
                  <a:cubicBezTo>
                    <a:pt x="0" y="14"/>
                    <a:pt x="0" y="14"/>
                    <a:pt x="0" y="14"/>
                  </a:cubicBezTo>
                  <a:cubicBezTo>
                    <a:pt x="0" y="6"/>
                    <a:pt x="5" y="0"/>
                    <a:pt x="10" y="0"/>
                  </a:cubicBezTo>
                  <a:cubicBezTo>
                    <a:pt x="10" y="0"/>
                    <a:pt x="17" y="8"/>
                    <a:pt x="20" y="7"/>
                  </a:cubicBezTo>
                  <a:cubicBezTo>
                    <a:pt x="22" y="7"/>
                    <a:pt x="24" y="0"/>
                    <a:pt x="27" y="0"/>
                  </a:cubicBezTo>
                  <a:cubicBezTo>
                    <a:pt x="29" y="1"/>
                    <a:pt x="31" y="7"/>
                    <a:pt x="33" y="7"/>
                  </a:cubicBezTo>
                  <a:cubicBezTo>
                    <a:pt x="35" y="7"/>
                    <a:pt x="36" y="0"/>
                    <a:pt x="36" y="0"/>
                  </a:cubicBezTo>
                  <a:cubicBezTo>
                    <a:pt x="42" y="0"/>
                    <a:pt x="46" y="6"/>
                    <a:pt x="46" y="1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24" name="Google Shape;324;p24"/>
            <p:cNvSpPr/>
            <p:nvPr/>
          </p:nvSpPr>
          <p:spPr>
            <a:xfrm>
              <a:off x="9532938" y="3689350"/>
              <a:ext cx="423862" cy="344488"/>
            </a:xfrm>
            <a:custGeom>
              <a:rect b="b" l="l" r="r" t="t"/>
              <a:pathLst>
                <a:path extrusionOk="0" h="92" w="113">
                  <a:moveTo>
                    <a:pt x="113" y="82"/>
                  </a:moveTo>
                  <a:cubicBezTo>
                    <a:pt x="113" y="87"/>
                    <a:pt x="108" y="92"/>
                    <a:pt x="102" y="92"/>
                  </a:cubicBezTo>
                  <a:cubicBezTo>
                    <a:pt x="10" y="92"/>
                    <a:pt x="10" y="92"/>
                    <a:pt x="10" y="92"/>
                  </a:cubicBezTo>
                  <a:cubicBezTo>
                    <a:pt x="5" y="92"/>
                    <a:pt x="0" y="87"/>
                    <a:pt x="0" y="82"/>
                  </a:cubicBezTo>
                  <a:cubicBezTo>
                    <a:pt x="0" y="76"/>
                    <a:pt x="5" y="71"/>
                    <a:pt x="10" y="71"/>
                  </a:cubicBezTo>
                  <a:cubicBezTo>
                    <a:pt x="10" y="33"/>
                    <a:pt x="10" y="33"/>
                    <a:pt x="10" y="33"/>
                  </a:cubicBezTo>
                  <a:cubicBezTo>
                    <a:pt x="10" y="15"/>
                    <a:pt x="25" y="0"/>
                    <a:pt x="43" y="0"/>
                  </a:cubicBezTo>
                  <a:cubicBezTo>
                    <a:pt x="69" y="0"/>
                    <a:pt x="69" y="0"/>
                    <a:pt x="69" y="0"/>
                  </a:cubicBezTo>
                  <a:cubicBezTo>
                    <a:pt x="87" y="0"/>
                    <a:pt x="102" y="15"/>
                    <a:pt x="102" y="33"/>
                  </a:cubicBezTo>
                  <a:cubicBezTo>
                    <a:pt x="102" y="71"/>
                    <a:pt x="102" y="71"/>
                    <a:pt x="102" y="71"/>
                  </a:cubicBezTo>
                  <a:cubicBezTo>
                    <a:pt x="108" y="71"/>
                    <a:pt x="113" y="76"/>
                    <a:pt x="113" y="82"/>
                  </a:cubicBezTo>
                  <a:close/>
                  <a:moveTo>
                    <a:pt x="75" y="54"/>
                  </a:moveTo>
                  <a:cubicBezTo>
                    <a:pt x="75" y="47"/>
                    <a:pt x="71" y="42"/>
                    <a:pt x="62" y="39"/>
                  </a:cubicBezTo>
                  <a:cubicBezTo>
                    <a:pt x="55" y="37"/>
                    <a:pt x="53" y="35"/>
                    <a:pt x="53" y="32"/>
                  </a:cubicBezTo>
                  <a:cubicBezTo>
                    <a:pt x="52" y="30"/>
                    <a:pt x="54" y="28"/>
                    <a:pt x="59" y="28"/>
                  </a:cubicBezTo>
                  <a:cubicBezTo>
                    <a:pt x="65" y="28"/>
                    <a:pt x="68" y="30"/>
                    <a:pt x="70" y="31"/>
                  </a:cubicBezTo>
                  <a:cubicBezTo>
                    <a:pt x="73" y="22"/>
                    <a:pt x="73" y="22"/>
                    <a:pt x="73" y="22"/>
                  </a:cubicBezTo>
                  <a:cubicBezTo>
                    <a:pt x="70" y="21"/>
                    <a:pt x="66" y="20"/>
                    <a:pt x="61" y="19"/>
                  </a:cubicBezTo>
                  <a:cubicBezTo>
                    <a:pt x="61" y="18"/>
                    <a:pt x="61" y="18"/>
                    <a:pt x="61" y="18"/>
                  </a:cubicBezTo>
                  <a:cubicBezTo>
                    <a:pt x="61" y="18"/>
                    <a:pt x="61" y="18"/>
                    <a:pt x="61" y="18"/>
                  </a:cubicBezTo>
                  <a:cubicBezTo>
                    <a:pt x="61" y="17"/>
                    <a:pt x="61" y="17"/>
                    <a:pt x="61" y="17"/>
                  </a:cubicBezTo>
                  <a:cubicBezTo>
                    <a:pt x="61" y="15"/>
                    <a:pt x="60" y="14"/>
                    <a:pt x="57" y="14"/>
                  </a:cubicBezTo>
                  <a:cubicBezTo>
                    <a:pt x="55" y="14"/>
                    <a:pt x="54" y="15"/>
                    <a:pt x="54" y="17"/>
                  </a:cubicBezTo>
                  <a:cubicBezTo>
                    <a:pt x="54" y="19"/>
                    <a:pt x="54" y="19"/>
                    <a:pt x="54" y="19"/>
                  </a:cubicBezTo>
                  <a:cubicBezTo>
                    <a:pt x="54" y="19"/>
                    <a:pt x="54" y="19"/>
                    <a:pt x="54" y="19"/>
                  </a:cubicBezTo>
                  <a:cubicBezTo>
                    <a:pt x="54" y="20"/>
                    <a:pt x="54" y="20"/>
                    <a:pt x="54" y="20"/>
                  </a:cubicBezTo>
                  <a:cubicBezTo>
                    <a:pt x="45" y="22"/>
                    <a:pt x="41" y="27"/>
                    <a:pt x="41" y="34"/>
                  </a:cubicBezTo>
                  <a:cubicBezTo>
                    <a:pt x="41" y="41"/>
                    <a:pt x="46" y="45"/>
                    <a:pt x="55" y="48"/>
                  </a:cubicBezTo>
                  <a:cubicBezTo>
                    <a:pt x="60" y="50"/>
                    <a:pt x="63" y="52"/>
                    <a:pt x="63" y="55"/>
                  </a:cubicBezTo>
                  <a:cubicBezTo>
                    <a:pt x="63" y="58"/>
                    <a:pt x="60" y="60"/>
                    <a:pt x="55" y="60"/>
                  </a:cubicBezTo>
                  <a:cubicBezTo>
                    <a:pt x="50" y="60"/>
                    <a:pt x="46" y="58"/>
                    <a:pt x="43" y="56"/>
                  </a:cubicBezTo>
                  <a:cubicBezTo>
                    <a:pt x="40" y="65"/>
                    <a:pt x="40" y="65"/>
                    <a:pt x="40" y="65"/>
                  </a:cubicBezTo>
                  <a:cubicBezTo>
                    <a:pt x="43" y="67"/>
                    <a:pt x="48" y="68"/>
                    <a:pt x="53" y="69"/>
                  </a:cubicBezTo>
                  <a:cubicBezTo>
                    <a:pt x="53" y="70"/>
                    <a:pt x="53" y="70"/>
                    <a:pt x="53" y="70"/>
                  </a:cubicBezTo>
                  <a:cubicBezTo>
                    <a:pt x="53" y="70"/>
                    <a:pt x="53" y="70"/>
                    <a:pt x="53" y="70"/>
                  </a:cubicBezTo>
                  <a:cubicBezTo>
                    <a:pt x="53" y="70"/>
                    <a:pt x="53" y="70"/>
                    <a:pt x="53" y="70"/>
                  </a:cubicBezTo>
                  <a:cubicBezTo>
                    <a:pt x="53" y="73"/>
                    <a:pt x="55" y="74"/>
                    <a:pt x="57" y="74"/>
                  </a:cubicBezTo>
                  <a:cubicBezTo>
                    <a:pt x="59" y="74"/>
                    <a:pt x="61" y="73"/>
                    <a:pt x="61" y="70"/>
                  </a:cubicBezTo>
                  <a:cubicBezTo>
                    <a:pt x="61" y="70"/>
                    <a:pt x="61" y="70"/>
                    <a:pt x="61" y="70"/>
                  </a:cubicBezTo>
                  <a:cubicBezTo>
                    <a:pt x="61" y="70"/>
                    <a:pt x="61" y="70"/>
                    <a:pt x="61" y="70"/>
                  </a:cubicBezTo>
                  <a:cubicBezTo>
                    <a:pt x="61" y="68"/>
                    <a:pt x="61" y="68"/>
                    <a:pt x="61" y="68"/>
                  </a:cubicBezTo>
                  <a:cubicBezTo>
                    <a:pt x="70" y="66"/>
                    <a:pt x="75" y="60"/>
                    <a:pt x="75" y="5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grpSp>
      <p:grpSp>
        <p:nvGrpSpPr>
          <p:cNvPr id="325" name="Google Shape;325;p24"/>
          <p:cNvGrpSpPr/>
          <p:nvPr/>
        </p:nvGrpSpPr>
        <p:grpSpPr>
          <a:xfrm>
            <a:off x="4631729" y="4146495"/>
            <a:ext cx="486533" cy="508947"/>
            <a:chOff x="8385175" y="3870325"/>
            <a:chExt cx="473075" cy="473075"/>
          </a:xfrm>
        </p:grpSpPr>
        <p:sp>
          <p:nvSpPr>
            <p:cNvPr id="326" name="Google Shape;326;p24"/>
            <p:cNvSpPr/>
            <p:nvPr/>
          </p:nvSpPr>
          <p:spPr>
            <a:xfrm>
              <a:off x="8561388" y="3870325"/>
              <a:ext cx="288925" cy="241300"/>
            </a:xfrm>
            <a:custGeom>
              <a:rect b="b" l="l" r="r" t="t"/>
              <a:pathLst>
                <a:path extrusionOk="0" h="64" w="77">
                  <a:moveTo>
                    <a:pt x="12" y="0"/>
                  </a:moveTo>
                  <a:cubicBezTo>
                    <a:pt x="19" y="0"/>
                    <a:pt x="19" y="0"/>
                    <a:pt x="19" y="0"/>
                  </a:cubicBezTo>
                  <a:cubicBezTo>
                    <a:pt x="58" y="0"/>
                    <a:pt x="58" y="0"/>
                    <a:pt x="58" y="0"/>
                  </a:cubicBezTo>
                  <a:cubicBezTo>
                    <a:pt x="65" y="0"/>
                    <a:pt x="65" y="0"/>
                    <a:pt x="65" y="0"/>
                  </a:cubicBezTo>
                  <a:cubicBezTo>
                    <a:pt x="72" y="0"/>
                    <a:pt x="77" y="5"/>
                    <a:pt x="77" y="11"/>
                  </a:cubicBezTo>
                  <a:cubicBezTo>
                    <a:pt x="77" y="25"/>
                    <a:pt x="77" y="25"/>
                    <a:pt x="77" y="25"/>
                  </a:cubicBezTo>
                  <a:cubicBezTo>
                    <a:pt x="77" y="39"/>
                    <a:pt x="77" y="39"/>
                    <a:pt x="77" y="39"/>
                  </a:cubicBezTo>
                  <a:cubicBezTo>
                    <a:pt x="77" y="46"/>
                    <a:pt x="72" y="51"/>
                    <a:pt x="65" y="51"/>
                  </a:cubicBezTo>
                  <a:cubicBezTo>
                    <a:pt x="55" y="51"/>
                    <a:pt x="55" y="51"/>
                    <a:pt x="55" y="51"/>
                  </a:cubicBezTo>
                  <a:cubicBezTo>
                    <a:pt x="55" y="60"/>
                    <a:pt x="55" y="60"/>
                    <a:pt x="55" y="60"/>
                  </a:cubicBezTo>
                  <a:cubicBezTo>
                    <a:pt x="55" y="62"/>
                    <a:pt x="54" y="63"/>
                    <a:pt x="52" y="64"/>
                  </a:cubicBezTo>
                  <a:cubicBezTo>
                    <a:pt x="52" y="64"/>
                    <a:pt x="51" y="64"/>
                    <a:pt x="51" y="64"/>
                  </a:cubicBezTo>
                  <a:cubicBezTo>
                    <a:pt x="49" y="64"/>
                    <a:pt x="48" y="64"/>
                    <a:pt x="47" y="63"/>
                  </a:cubicBezTo>
                  <a:cubicBezTo>
                    <a:pt x="35" y="51"/>
                    <a:pt x="35" y="51"/>
                    <a:pt x="35" y="51"/>
                  </a:cubicBezTo>
                  <a:cubicBezTo>
                    <a:pt x="12" y="51"/>
                    <a:pt x="12" y="51"/>
                    <a:pt x="12" y="51"/>
                  </a:cubicBezTo>
                  <a:cubicBezTo>
                    <a:pt x="5" y="51"/>
                    <a:pt x="0" y="46"/>
                    <a:pt x="0" y="39"/>
                  </a:cubicBezTo>
                  <a:cubicBezTo>
                    <a:pt x="0" y="25"/>
                    <a:pt x="0" y="25"/>
                    <a:pt x="0" y="25"/>
                  </a:cubicBezTo>
                  <a:cubicBezTo>
                    <a:pt x="0" y="11"/>
                    <a:pt x="0" y="11"/>
                    <a:pt x="0" y="11"/>
                  </a:cubicBezTo>
                  <a:cubicBezTo>
                    <a:pt x="0" y="5"/>
                    <a:pt x="5" y="0"/>
                    <a:pt x="12"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sp>
          <p:nvSpPr>
            <p:cNvPr id="327" name="Google Shape;327;p24"/>
            <p:cNvSpPr/>
            <p:nvPr/>
          </p:nvSpPr>
          <p:spPr>
            <a:xfrm>
              <a:off x="8385175" y="4010025"/>
              <a:ext cx="473075" cy="333375"/>
            </a:xfrm>
            <a:custGeom>
              <a:rect b="b" l="l" r="r" t="t"/>
              <a:pathLst>
                <a:path extrusionOk="0" h="89" w="126">
                  <a:moveTo>
                    <a:pt x="107" y="25"/>
                  </a:moveTo>
                  <a:cubicBezTo>
                    <a:pt x="107" y="35"/>
                    <a:pt x="107" y="35"/>
                    <a:pt x="107" y="35"/>
                  </a:cubicBezTo>
                  <a:cubicBezTo>
                    <a:pt x="107" y="37"/>
                    <a:pt x="106" y="39"/>
                    <a:pt x="104" y="40"/>
                  </a:cubicBezTo>
                  <a:cubicBezTo>
                    <a:pt x="103" y="40"/>
                    <a:pt x="102" y="41"/>
                    <a:pt x="102" y="41"/>
                  </a:cubicBezTo>
                  <a:cubicBezTo>
                    <a:pt x="100" y="41"/>
                    <a:pt x="99" y="40"/>
                    <a:pt x="97" y="39"/>
                  </a:cubicBezTo>
                  <a:cubicBezTo>
                    <a:pt x="82" y="25"/>
                    <a:pt x="82" y="25"/>
                    <a:pt x="82" y="25"/>
                  </a:cubicBezTo>
                  <a:cubicBezTo>
                    <a:pt x="47" y="25"/>
                    <a:pt x="47" y="25"/>
                    <a:pt x="47" y="25"/>
                  </a:cubicBezTo>
                  <a:cubicBezTo>
                    <a:pt x="39" y="25"/>
                    <a:pt x="33" y="18"/>
                    <a:pt x="33" y="11"/>
                  </a:cubicBezTo>
                  <a:cubicBezTo>
                    <a:pt x="33" y="0"/>
                    <a:pt x="33" y="0"/>
                    <a:pt x="33" y="0"/>
                  </a:cubicBezTo>
                  <a:cubicBezTo>
                    <a:pt x="25" y="0"/>
                    <a:pt x="25" y="0"/>
                    <a:pt x="25" y="0"/>
                  </a:cubicBezTo>
                  <a:cubicBezTo>
                    <a:pt x="16" y="0"/>
                    <a:pt x="16" y="0"/>
                    <a:pt x="16" y="0"/>
                  </a:cubicBezTo>
                  <a:cubicBezTo>
                    <a:pt x="7" y="0"/>
                    <a:pt x="0" y="8"/>
                    <a:pt x="0" y="16"/>
                  </a:cubicBezTo>
                  <a:cubicBezTo>
                    <a:pt x="0" y="34"/>
                    <a:pt x="0" y="34"/>
                    <a:pt x="0" y="34"/>
                  </a:cubicBezTo>
                  <a:cubicBezTo>
                    <a:pt x="0" y="55"/>
                    <a:pt x="0" y="55"/>
                    <a:pt x="0" y="55"/>
                  </a:cubicBezTo>
                  <a:cubicBezTo>
                    <a:pt x="0" y="64"/>
                    <a:pt x="7" y="71"/>
                    <a:pt x="16" y="71"/>
                  </a:cubicBezTo>
                  <a:cubicBezTo>
                    <a:pt x="28" y="71"/>
                    <a:pt x="28" y="71"/>
                    <a:pt x="28" y="71"/>
                  </a:cubicBezTo>
                  <a:cubicBezTo>
                    <a:pt x="28" y="82"/>
                    <a:pt x="28" y="82"/>
                    <a:pt x="28" y="82"/>
                  </a:cubicBezTo>
                  <a:cubicBezTo>
                    <a:pt x="28" y="85"/>
                    <a:pt x="30" y="87"/>
                    <a:pt x="32" y="88"/>
                  </a:cubicBezTo>
                  <a:cubicBezTo>
                    <a:pt x="33" y="89"/>
                    <a:pt x="34" y="89"/>
                    <a:pt x="35" y="89"/>
                  </a:cubicBezTo>
                  <a:cubicBezTo>
                    <a:pt x="36" y="89"/>
                    <a:pt x="38" y="88"/>
                    <a:pt x="39" y="87"/>
                  </a:cubicBezTo>
                  <a:cubicBezTo>
                    <a:pt x="56" y="71"/>
                    <a:pt x="56" y="71"/>
                    <a:pt x="56" y="71"/>
                  </a:cubicBezTo>
                  <a:cubicBezTo>
                    <a:pt x="110" y="71"/>
                    <a:pt x="110" y="71"/>
                    <a:pt x="110" y="71"/>
                  </a:cubicBezTo>
                  <a:cubicBezTo>
                    <a:pt x="119" y="71"/>
                    <a:pt x="126" y="64"/>
                    <a:pt x="126" y="55"/>
                  </a:cubicBezTo>
                  <a:cubicBezTo>
                    <a:pt x="126" y="34"/>
                    <a:pt x="126" y="34"/>
                    <a:pt x="126" y="34"/>
                  </a:cubicBezTo>
                  <a:cubicBezTo>
                    <a:pt x="126" y="23"/>
                    <a:pt x="126" y="23"/>
                    <a:pt x="126" y="23"/>
                  </a:cubicBezTo>
                  <a:cubicBezTo>
                    <a:pt x="124" y="24"/>
                    <a:pt x="121" y="25"/>
                    <a:pt x="119" y="25"/>
                  </a:cubicBezTo>
                  <a:lnTo>
                    <a:pt x="107" y="2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A3A3A"/>
                </a:solidFill>
                <a:latin typeface="Arial"/>
                <a:ea typeface="Arial"/>
                <a:cs typeface="Arial"/>
                <a:sym typeface="Arial"/>
              </a:endParaRPr>
            </a:p>
          </p:txBody>
        </p:sp>
      </p:grpSp>
      <p:sp>
        <p:nvSpPr>
          <p:cNvPr id="328" name="Google Shape;328;p24"/>
          <p:cNvSpPr txBox="1"/>
          <p:nvPr/>
        </p:nvSpPr>
        <p:spPr>
          <a:xfrm>
            <a:off x="8096202" y="1718125"/>
            <a:ext cx="29871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DE7F7E"/>
              </a:buClr>
              <a:buSzPts val="1800"/>
              <a:buFont typeface="Noto Sans Symbols"/>
              <a:buChar char="◆"/>
            </a:pPr>
            <a:r>
              <a:rPr b="1" lang="zh-CN" sz="1800">
                <a:solidFill>
                  <a:srgbClr val="DE7F7E"/>
                </a:solidFill>
              </a:rPr>
              <a:t>Output is a vector</a:t>
            </a:r>
            <a:endParaRPr>
              <a:solidFill>
                <a:srgbClr val="DE7F7E"/>
              </a:solidFill>
            </a:endParaRPr>
          </a:p>
        </p:txBody>
      </p:sp>
      <p:sp>
        <p:nvSpPr>
          <p:cNvPr id="329" name="Google Shape;329;p24"/>
          <p:cNvSpPr txBox="1"/>
          <p:nvPr/>
        </p:nvSpPr>
        <p:spPr>
          <a:xfrm>
            <a:off x="8096199" y="2087450"/>
            <a:ext cx="2932500" cy="11481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zh-CN">
                <a:solidFill>
                  <a:srgbClr val="DE7F7E"/>
                </a:solidFill>
              </a:rPr>
              <a:t>Capsule gives us a </a:t>
            </a:r>
            <a:r>
              <a:rPr lang="zh-CN">
                <a:solidFill>
                  <a:srgbClr val="6DA8CD"/>
                </a:solidFill>
              </a:rPr>
              <a:t>vector </a:t>
            </a:r>
            <a:r>
              <a:rPr lang="zh-CN">
                <a:solidFill>
                  <a:srgbClr val="DE7F7E"/>
                </a:solidFill>
              </a:rPr>
              <a:t>as an output that has a direction. Overcome </a:t>
            </a:r>
            <a:r>
              <a:rPr lang="zh-CN">
                <a:solidFill>
                  <a:srgbClr val="6DA8CD"/>
                </a:solidFill>
              </a:rPr>
              <a:t>all</a:t>
            </a:r>
            <a:r>
              <a:rPr lang="zh-CN">
                <a:solidFill>
                  <a:srgbClr val="DE7F7E"/>
                </a:solidFill>
              </a:rPr>
              <a:t> the drawbacks that are present on CNN.</a:t>
            </a:r>
            <a:endParaRPr sz="1400">
              <a:solidFill>
                <a:srgbClr val="DE7F7E"/>
              </a:solidFill>
              <a:latin typeface="Arial"/>
              <a:ea typeface="Arial"/>
              <a:cs typeface="Arial"/>
              <a:sym typeface="Arial"/>
            </a:endParaRPr>
          </a:p>
        </p:txBody>
      </p:sp>
      <p:sp>
        <p:nvSpPr>
          <p:cNvPr id="330" name="Google Shape;330;p24"/>
          <p:cNvSpPr txBox="1"/>
          <p:nvPr/>
        </p:nvSpPr>
        <p:spPr>
          <a:xfrm>
            <a:off x="8096200" y="3990350"/>
            <a:ext cx="36807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DE7F7E"/>
              </a:buClr>
              <a:buSzPts val="1800"/>
              <a:buFont typeface="Noto Sans Symbols"/>
              <a:buChar char="◆"/>
            </a:pPr>
            <a:r>
              <a:rPr b="1" lang="zh-CN" sz="1800">
                <a:solidFill>
                  <a:srgbClr val="DE7F7E"/>
                </a:solidFill>
              </a:rPr>
              <a:t>Fewer data, Better results</a:t>
            </a:r>
            <a:endParaRPr>
              <a:solidFill>
                <a:srgbClr val="DE7F7E"/>
              </a:solidFill>
            </a:endParaRPr>
          </a:p>
        </p:txBody>
      </p:sp>
      <p:sp>
        <p:nvSpPr>
          <p:cNvPr id="331" name="Google Shape;331;p24"/>
          <p:cNvSpPr txBox="1"/>
          <p:nvPr/>
        </p:nvSpPr>
        <p:spPr>
          <a:xfrm>
            <a:off x="8096212" y="4359685"/>
            <a:ext cx="3051300" cy="5880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zh-CN">
                <a:solidFill>
                  <a:srgbClr val="DE7F7E"/>
                </a:solidFill>
              </a:rPr>
              <a:t>Need </a:t>
            </a:r>
            <a:r>
              <a:rPr lang="zh-CN">
                <a:solidFill>
                  <a:srgbClr val="6DA8CD"/>
                </a:solidFill>
              </a:rPr>
              <a:t>fewer</a:t>
            </a:r>
            <a:r>
              <a:rPr lang="zh-CN">
                <a:solidFill>
                  <a:srgbClr val="DE7F7E"/>
                </a:solidFill>
              </a:rPr>
              <a:t> data to train </a:t>
            </a:r>
            <a:r>
              <a:rPr lang="zh-CN">
                <a:solidFill>
                  <a:srgbClr val="6DA8CD"/>
                </a:solidFill>
              </a:rPr>
              <a:t>same</a:t>
            </a:r>
            <a:r>
              <a:rPr lang="zh-CN">
                <a:solidFill>
                  <a:srgbClr val="DE7F7E"/>
                </a:solidFill>
              </a:rPr>
              <a:t> model</a:t>
            </a:r>
            <a:endParaRPr sz="1400">
              <a:solidFill>
                <a:srgbClr val="DE7F7E"/>
              </a:solidFill>
              <a:latin typeface="Arial"/>
              <a:ea typeface="Arial"/>
              <a:cs typeface="Arial"/>
              <a:sym typeface="Arial"/>
            </a:endParaRPr>
          </a:p>
        </p:txBody>
      </p:sp>
      <p:sp>
        <p:nvSpPr>
          <p:cNvPr id="332" name="Google Shape;332;p24"/>
          <p:cNvSpPr txBox="1"/>
          <p:nvPr/>
        </p:nvSpPr>
        <p:spPr>
          <a:xfrm>
            <a:off x="988544" y="1718125"/>
            <a:ext cx="22125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6DA8CD"/>
              </a:buClr>
              <a:buSzPts val="1800"/>
              <a:buFont typeface="Noto Sans Symbols"/>
              <a:buChar char="◆"/>
            </a:pPr>
            <a:r>
              <a:rPr b="1" lang="zh-CN" sz="1800">
                <a:solidFill>
                  <a:srgbClr val="6DA8CD"/>
                </a:solidFill>
              </a:rPr>
              <a:t>Lack of context</a:t>
            </a:r>
            <a:endParaRPr>
              <a:solidFill>
                <a:srgbClr val="6DA8CD"/>
              </a:solidFill>
            </a:endParaRPr>
          </a:p>
        </p:txBody>
      </p:sp>
      <p:sp>
        <p:nvSpPr>
          <p:cNvPr id="333" name="Google Shape;333;p24"/>
          <p:cNvSpPr txBox="1"/>
          <p:nvPr/>
        </p:nvSpPr>
        <p:spPr>
          <a:xfrm>
            <a:off x="988561" y="2087450"/>
            <a:ext cx="3051300" cy="14283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zh-CN">
                <a:solidFill>
                  <a:srgbClr val="6DA8CD"/>
                </a:solidFill>
              </a:rPr>
              <a:t>If the beak is located on the tail, for example, the classifier will </a:t>
            </a:r>
            <a:r>
              <a:rPr lang="zh-CN">
                <a:solidFill>
                  <a:srgbClr val="DE7F7E"/>
                </a:solidFill>
              </a:rPr>
              <a:t>still</a:t>
            </a:r>
            <a:r>
              <a:rPr lang="zh-CN">
                <a:solidFill>
                  <a:srgbClr val="6DA8CD"/>
                </a:solidFill>
              </a:rPr>
              <a:t> consider the image as one of a bird (although, obviously, no bird carries its beak on its tail).</a:t>
            </a:r>
            <a:endParaRPr sz="1400">
              <a:solidFill>
                <a:srgbClr val="6DA8CD"/>
              </a:solidFill>
              <a:latin typeface="Arial"/>
              <a:ea typeface="Arial"/>
              <a:cs typeface="Arial"/>
              <a:sym typeface="Arial"/>
            </a:endParaRPr>
          </a:p>
        </p:txBody>
      </p:sp>
      <p:sp>
        <p:nvSpPr>
          <p:cNvPr id="334" name="Google Shape;334;p24"/>
          <p:cNvSpPr txBox="1"/>
          <p:nvPr/>
        </p:nvSpPr>
        <p:spPr>
          <a:xfrm>
            <a:off x="988552" y="3990350"/>
            <a:ext cx="29871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6DA8CD"/>
              </a:buClr>
              <a:buSzPts val="1800"/>
              <a:buFont typeface="Noto Sans Symbols"/>
              <a:buChar char="◆"/>
            </a:pPr>
            <a:r>
              <a:rPr b="1" lang="zh-CN" sz="1800">
                <a:solidFill>
                  <a:srgbClr val="6DA8CD"/>
                </a:solidFill>
              </a:rPr>
              <a:t>Information loss</a:t>
            </a:r>
            <a:endParaRPr>
              <a:solidFill>
                <a:srgbClr val="6DA8CD"/>
              </a:solidFill>
            </a:endParaRPr>
          </a:p>
        </p:txBody>
      </p:sp>
      <p:sp>
        <p:nvSpPr>
          <p:cNvPr id="335" name="Google Shape;335;p24"/>
          <p:cNvSpPr txBox="1"/>
          <p:nvPr/>
        </p:nvSpPr>
        <p:spPr>
          <a:xfrm>
            <a:off x="988561" y="4359685"/>
            <a:ext cx="3051300" cy="11481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zh-CN">
                <a:solidFill>
                  <a:srgbClr val="6DA8CD"/>
                </a:solidFill>
              </a:rPr>
              <a:t>by which meaningful pixels (or neurons) are discarded since max pooling only select one neuron or one pixel from a cluster.</a:t>
            </a:r>
            <a:endParaRPr sz="1400">
              <a:solidFill>
                <a:srgbClr val="6DA8CD"/>
              </a:solidFill>
              <a:latin typeface="Arial"/>
              <a:ea typeface="Arial"/>
              <a:cs typeface="Arial"/>
              <a:sym typeface="Arial"/>
            </a:endParaRPr>
          </a:p>
        </p:txBody>
      </p:sp>
      <p:sp>
        <p:nvSpPr>
          <p:cNvPr id="336" name="Google Shape;336;p24"/>
          <p:cNvSpPr txBox="1"/>
          <p:nvPr/>
        </p:nvSpPr>
        <p:spPr>
          <a:xfrm>
            <a:off x="4661750" y="1579550"/>
            <a:ext cx="811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100">
                <a:solidFill>
                  <a:srgbClr val="6DA8CD"/>
                </a:solidFill>
              </a:rPr>
              <a:t>CNN</a:t>
            </a:r>
            <a:endParaRPr b="1" sz="2100">
              <a:solidFill>
                <a:srgbClr val="6DA8CD"/>
              </a:solidFill>
            </a:endParaRPr>
          </a:p>
        </p:txBody>
      </p:sp>
      <p:sp>
        <p:nvSpPr>
          <p:cNvPr id="337" name="Google Shape;337;p24"/>
          <p:cNvSpPr txBox="1"/>
          <p:nvPr/>
        </p:nvSpPr>
        <p:spPr>
          <a:xfrm>
            <a:off x="6506650" y="999200"/>
            <a:ext cx="1416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100">
                <a:solidFill>
                  <a:srgbClr val="DE7F7E"/>
                </a:solidFill>
              </a:rPr>
              <a:t>CapsNet</a:t>
            </a:r>
            <a:endParaRPr b="1" sz="2100">
              <a:solidFill>
                <a:srgbClr val="DE7F7E"/>
              </a:solidFill>
            </a:endParaRPr>
          </a:p>
        </p:txBody>
      </p:sp>
      <p:pic>
        <p:nvPicPr>
          <p:cNvPr id="338" name="Google Shape;338;p24"/>
          <p:cNvPicPr preferRelativeResize="0"/>
          <p:nvPr/>
        </p:nvPicPr>
        <p:blipFill>
          <a:blip r:embed="rId5">
            <a:alphaModFix/>
          </a:blip>
          <a:stretch>
            <a:fillRect/>
          </a:stretch>
        </p:blipFill>
        <p:spPr>
          <a:xfrm>
            <a:off x="10171428" y="158125"/>
            <a:ext cx="1762072" cy="1321550"/>
          </a:xfrm>
          <a:prstGeom prst="rect">
            <a:avLst/>
          </a:prstGeom>
          <a:noFill/>
          <a:ln>
            <a:noFill/>
          </a:ln>
        </p:spPr>
      </p:pic>
    </p:spTree>
  </p:cSld>
  <p:clrMapOvr>
    <a:masterClrMapping/>
  </p:clrMapOvr>
  <mc:AlternateContent>
    <mc:Choice Requires="p14">
      <p:transition spd="slow" p14:dur="1300">
        <p14:pan dir="u"/>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42" name="Shape 342"/>
        <p:cNvGrpSpPr/>
        <p:nvPr/>
      </p:nvGrpSpPr>
      <p:grpSpPr>
        <a:xfrm>
          <a:off x="0" y="0"/>
          <a:ext cx="0" cy="0"/>
          <a:chOff x="0" y="0"/>
          <a:chExt cx="0" cy="0"/>
        </a:xfrm>
      </p:grpSpPr>
      <p:pic>
        <p:nvPicPr>
          <p:cNvPr descr="未标题-178" id="343" name="Google Shape;343;p26"/>
          <p:cNvPicPr preferRelativeResize="0"/>
          <p:nvPr/>
        </p:nvPicPr>
        <p:blipFill rotWithShape="1">
          <a:blip r:embed="rId3">
            <a:alphaModFix/>
          </a:blip>
          <a:srcRect b="0" l="0" r="0" t="0"/>
          <a:stretch/>
        </p:blipFill>
        <p:spPr>
          <a:xfrm flipH="1" rot="10800000">
            <a:off x="10171430" y="5469890"/>
            <a:ext cx="2020570" cy="1388110"/>
          </a:xfrm>
          <a:prstGeom prst="rect">
            <a:avLst/>
          </a:prstGeom>
          <a:noFill/>
          <a:ln>
            <a:noFill/>
          </a:ln>
        </p:spPr>
      </p:pic>
      <p:pic>
        <p:nvPicPr>
          <p:cNvPr descr="未标题-145" id="344" name="Google Shape;344;p26"/>
          <p:cNvPicPr preferRelativeResize="0"/>
          <p:nvPr/>
        </p:nvPicPr>
        <p:blipFill rotWithShape="1">
          <a:blip r:embed="rId4">
            <a:alphaModFix/>
          </a:blip>
          <a:srcRect b="0" l="0" r="0" t="0"/>
          <a:stretch/>
        </p:blipFill>
        <p:spPr>
          <a:xfrm rot="10800000">
            <a:off x="0" y="0"/>
            <a:ext cx="1360170" cy="775970"/>
          </a:xfrm>
          <a:prstGeom prst="rect">
            <a:avLst/>
          </a:prstGeom>
          <a:noFill/>
          <a:ln>
            <a:noFill/>
          </a:ln>
        </p:spPr>
      </p:pic>
      <p:sp>
        <p:nvSpPr>
          <p:cNvPr id="345" name="Google Shape;345;p26"/>
          <p:cNvSpPr txBox="1"/>
          <p:nvPr/>
        </p:nvSpPr>
        <p:spPr>
          <a:xfrm>
            <a:off x="1427474" y="158125"/>
            <a:ext cx="2535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rPr>
              <a:t>CapsNet Code</a:t>
            </a:r>
            <a:endParaRPr/>
          </a:p>
        </p:txBody>
      </p:sp>
      <p:sp>
        <p:nvSpPr>
          <p:cNvPr id="346" name="Google Shape;346;p26"/>
          <p:cNvSpPr/>
          <p:nvPr/>
        </p:nvSpPr>
        <p:spPr>
          <a:xfrm>
            <a:off x="7125970" y="1521460"/>
            <a:ext cx="1887855" cy="2059940"/>
          </a:xfrm>
          <a:prstGeom prst="rect">
            <a:avLst/>
          </a:prstGeom>
          <a:solidFill>
            <a:srgbClr val="DE7F7E"/>
          </a:solidFill>
          <a:ln cap="flat" cmpd="sng" w="12700">
            <a:solidFill>
              <a:srgbClr val="E4E7E5"/>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Arial"/>
              <a:ea typeface="Arial"/>
              <a:cs typeface="Arial"/>
              <a:sym typeface="Arial"/>
            </a:endParaRPr>
          </a:p>
        </p:txBody>
      </p:sp>
      <p:sp>
        <p:nvSpPr>
          <p:cNvPr id="347" name="Google Shape;347;p26"/>
          <p:cNvSpPr/>
          <p:nvPr/>
        </p:nvSpPr>
        <p:spPr>
          <a:xfrm>
            <a:off x="9039860" y="1521460"/>
            <a:ext cx="1887855" cy="2059940"/>
          </a:xfrm>
          <a:prstGeom prst="rect">
            <a:avLst/>
          </a:prstGeom>
          <a:solidFill>
            <a:srgbClr val="6DA8CD"/>
          </a:solidFill>
          <a:ln cap="flat" cmpd="sng" w="12700">
            <a:solidFill>
              <a:srgbClr val="6DA8CD"/>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Arial"/>
              <a:ea typeface="Arial"/>
              <a:cs typeface="Arial"/>
              <a:sym typeface="Arial"/>
            </a:endParaRPr>
          </a:p>
        </p:txBody>
      </p:sp>
      <p:sp>
        <p:nvSpPr>
          <p:cNvPr id="348" name="Google Shape;348;p26"/>
          <p:cNvSpPr/>
          <p:nvPr/>
        </p:nvSpPr>
        <p:spPr>
          <a:xfrm>
            <a:off x="7125970" y="3628390"/>
            <a:ext cx="1887855" cy="2059940"/>
          </a:xfrm>
          <a:prstGeom prst="rect">
            <a:avLst/>
          </a:prstGeom>
          <a:solidFill>
            <a:srgbClr val="6DA8CD"/>
          </a:solidFill>
          <a:ln cap="flat" cmpd="sng" w="12700">
            <a:solidFill>
              <a:srgbClr val="E4E7E5"/>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Arial"/>
              <a:ea typeface="Arial"/>
              <a:cs typeface="Arial"/>
              <a:sym typeface="Arial"/>
            </a:endParaRPr>
          </a:p>
        </p:txBody>
      </p:sp>
      <p:sp>
        <p:nvSpPr>
          <p:cNvPr id="349" name="Google Shape;349;p26"/>
          <p:cNvSpPr/>
          <p:nvPr/>
        </p:nvSpPr>
        <p:spPr>
          <a:xfrm>
            <a:off x="9058275" y="3628390"/>
            <a:ext cx="1887855" cy="2059940"/>
          </a:xfrm>
          <a:prstGeom prst="rect">
            <a:avLst/>
          </a:prstGeom>
          <a:solidFill>
            <a:srgbClr val="DE7F7E"/>
          </a:solidFill>
          <a:ln cap="flat" cmpd="sng" w="12700">
            <a:solidFill>
              <a:srgbClr val="E4E7E5"/>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Arial"/>
              <a:ea typeface="Arial"/>
              <a:cs typeface="Arial"/>
              <a:sym typeface="Arial"/>
            </a:endParaRPr>
          </a:p>
        </p:txBody>
      </p:sp>
      <p:sp>
        <p:nvSpPr>
          <p:cNvPr id="350" name="Google Shape;350;p26"/>
          <p:cNvSpPr/>
          <p:nvPr/>
        </p:nvSpPr>
        <p:spPr>
          <a:xfrm>
            <a:off x="7029775" y="2587575"/>
            <a:ext cx="1845000" cy="918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zh-CN" sz="3200">
                <a:solidFill>
                  <a:schemeClr val="lt1"/>
                </a:solidFill>
                <a:latin typeface="Arial"/>
                <a:ea typeface="Arial"/>
                <a:cs typeface="Arial"/>
                <a:sym typeface="Arial"/>
              </a:rPr>
              <a:t>  </a:t>
            </a:r>
            <a:r>
              <a:rPr lang="zh-CN" sz="2000">
                <a:solidFill>
                  <a:schemeClr val="lt1"/>
                </a:solidFill>
              </a:rPr>
              <a:t>Conv Layer</a:t>
            </a:r>
            <a:endParaRPr sz="2000">
              <a:solidFill>
                <a:schemeClr val="lt1"/>
              </a:solidFill>
            </a:endParaRPr>
          </a:p>
          <a:p>
            <a:pPr indent="0" lvl="0" marL="0" marR="0" rtl="0" algn="ctr">
              <a:lnSpc>
                <a:spcPct val="100000"/>
              </a:lnSpc>
              <a:spcBef>
                <a:spcPts val="0"/>
              </a:spcBef>
              <a:spcAft>
                <a:spcPts val="0"/>
              </a:spcAft>
              <a:buNone/>
            </a:pPr>
            <a:r>
              <a:rPr lang="zh-CN" sz="2000">
                <a:solidFill>
                  <a:schemeClr val="lt1"/>
                </a:solidFill>
              </a:rPr>
              <a:t>(ReLU)</a:t>
            </a:r>
            <a:endParaRPr sz="1600">
              <a:solidFill>
                <a:schemeClr val="lt1"/>
              </a:solidFill>
              <a:latin typeface="Arial"/>
              <a:ea typeface="Arial"/>
              <a:cs typeface="Arial"/>
              <a:sym typeface="Arial"/>
            </a:endParaRPr>
          </a:p>
        </p:txBody>
      </p:sp>
      <p:sp>
        <p:nvSpPr>
          <p:cNvPr id="351" name="Google Shape;351;p26"/>
          <p:cNvSpPr/>
          <p:nvPr/>
        </p:nvSpPr>
        <p:spPr>
          <a:xfrm>
            <a:off x="7138023" y="4754250"/>
            <a:ext cx="1782300" cy="5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zh-CN" sz="3200">
                <a:solidFill>
                  <a:schemeClr val="lt1"/>
                </a:solidFill>
                <a:latin typeface="Arial"/>
                <a:ea typeface="Arial"/>
                <a:cs typeface="Arial"/>
                <a:sym typeface="Arial"/>
              </a:rPr>
              <a:t>  </a:t>
            </a:r>
            <a:r>
              <a:rPr lang="zh-CN" sz="2000">
                <a:solidFill>
                  <a:schemeClr val="lt1"/>
                </a:solidFill>
              </a:rPr>
              <a:t>Digit Caps</a:t>
            </a:r>
            <a:endParaRPr sz="1600">
              <a:solidFill>
                <a:schemeClr val="lt1"/>
              </a:solidFill>
              <a:latin typeface="Arial"/>
              <a:ea typeface="Arial"/>
              <a:cs typeface="Arial"/>
              <a:sym typeface="Arial"/>
            </a:endParaRPr>
          </a:p>
        </p:txBody>
      </p:sp>
      <p:sp>
        <p:nvSpPr>
          <p:cNvPr id="352" name="Google Shape;352;p26"/>
          <p:cNvSpPr/>
          <p:nvPr/>
        </p:nvSpPr>
        <p:spPr>
          <a:xfrm>
            <a:off x="8920349" y="2709588"/>
            <a:ext cx="1932600" cy="5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zh-CN" sz="3200">
                <a:solidFill>
                  <a:schemeClr val="lt1"/>
                </a:solidFill>
                <a:latin typeface="Arial"/>
                <a:ea typeface="Arial"/>
                <a:cs typeface="Arial"/>
                <a:sym typeface="Arial"/>
              </a:rPr>
              <a:t>  </a:t>
            </a:r>
            <a:r>
              <a:rPr lang="zh-CN" sz="2000">
                <a:solidFill>
                  <a:schemeClr val="lt1"/>
                </a:solidFill>
              </a:rPr>
              <a:t>Primary Cap</a:t>
            </a:r>
            <a:endParaRPr sz="1600">
              <a:solidFill>
                <a:schemeClr val="lt1"/>
              </a:solidFill>
              <a:latin typeface="Arial"/>
              <a:ea typeface="Arial"/>
              <a:cs typeface="Arial"/>
              <a:sym typeface="Arial"/>
            </a:endParaRPr>
          </a:p>
        </p:txBody>
      </p:sp>
      <p:sp>
        <p:nvSpPr>
          <p:cNvPr id="353" name="Google Shape;353;p26"/>
          <p:cNvSpPr/>
          <p:nvPr/>
        </p:nvSpPr>
        <p:spPr>
          <a:xfrm>
            <a:off x="9065901" y="4750425"/>
            <a:ext cx="1782300" cy="5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zh-CN" sz="3200">
                <a:solidFill>
                  <a:schemeClr val="lt1"/>
                </a:solidFill>
                <a:latin typeface="Arial"/>
                <a:ea typeface="Arial"/>
                <a:cs typeface="Arial"/>
                <a:sym typeface="Arial"/>
              </a:rPr>
              <a:t>  </a:t>
            </a:r>
            <a:r>
              <a:rPr lang="zh-CN" sz="2000">
                <a:solidFill>
                  <a:schemeClr val="lt1"/>
                </a:solidFill>
              </a:rPr>
              <a:t>Digit Probs</a:t>
            </a:r>
            <a:endParaRPr sz="1600">
              <a:solidFill>
                <a:schemeClr val="lt1"/>
              </a:solidFill>
              <a:latin typeface="Arial"/>
              <a:ea typeface="Arial"/>
              <a:cs typeface="Arial"/>
              <a:sym typeface="Arial"/>
            </a:endParaRPr>
          </a:p>
        </p:txBody>
      </p:sp>
      <p:grpSp>
        <p:nvGrpSpPr>
          <p:cNvPr id="354" name="Google Shape;354;p26"/>
          <p:cNvGrpSpPr/>
          <p:nvPr/>
        </p:nvGrpSpPr>
        <p:grpSpPr>
          <a:xfrm>
            <a:off x="7835265" y="3963035"/>
            <a:ext cx="473075" cy="512445"/>
            <a:chOff x="0" y="0"/>
            <a:chExt cx="453105" cy="448433"/>
          </a:xfrm>
        </p:grpSpPr>
        <p:sp>
          <p:nvSpPr>
            <p:cNvPr id="355" name="Google Shape;355;p26"/>
            <p:cNvSpPr/>
            <p:nvPr/>
          </p:nvSpPr>
          <p:spPr>
            <a:xfrm>
              <a:off x="0" y="251309"/>
              <a:ext cx="453105" cy="197124"/>
            </a:xfrm>
            <a:custGeom>
              <a:rect b="b" l="l" r="r" t="t"/>
              <a:pathLst>
                <a:path extrusionOk="0" h="89" w="205">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000">
                <a:solidFill>
                  <a:srgbClr val="000000"/>
                </a:solidFill>
                <a:latin typeface="Arial"/>
                <a:ea typeface="Arial"/>
                <a:cs typeface="Arial"/>
                <a:sym typeface="Arial"/>
              </a:endParaRPr>
            </a:p>
          </p:txBody>
        </p:sp>
        <p:sp>
          <p:nvSpPr>
            <p:cNvPr id="356" name="Google Shape;356;p26"/>
            <p:cNvSpPr/>
            <p:nvPr/>
          </p:nvSpPr>
          <p:spPr>
            <a:xfrm>
              <a:off x="0" y="0"/>
              <a:ext cx="453105" cy="260652"/>
            </a:xfrm>
            <a:custGeom>
              <a:rect b="b" l="l" r="r" t="t"/>
              <a:pathLst>
                <a:path extrusionOk="0" h="118" w="205">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000">
                <a:solidFill>
                  <a:srgbClr val="000000"/>
                </a:solidFill>
                <a:latin typeface="Arial"/>
                <a:ea typeface="Arial"/>
                <a:cs typeface="Arial"/>
                <a:sym typeface="Arial"/>
              </a:endParaRPr>
            </a:p>
          </p:txBody>
        </p:sp>
      </p:grpSp>
      <p:grpSp>
        <p:nvGrpSpPr>
          <p:cNvPr id="357" name="Google Shape;357;p26"/>
          <p:cNvGrpSpPr/>
          <p:nvPr/>
        </p:nvGrpSpPr>
        <p:grpSpPr>
          <a:xfrm>
            <a:off x="9738995" y="1891665"/>
            <a:ext cx="488315" cy="508635"/>
            <a:chOff x="0" y="0"/>
            <a:chExt cx="2438400" cy="2332038"/>
          </a:xfrm>
        </p:grpSpPr>
        <p:sp>
          <p:nvSpPr>
            <p:cNvPr id="358" name="Google Shape;358;p26"/>
            <p:cNvSpPr/>
            <p:nvPr/>
          </p:nvSpPr>
          <p:spPr>
            <a:xfrm>
              <a:off x="893763" y="1676400"/>
              <a:ext cx="655638" cy="655638"/>
            </a:xfrm>
            <a:custGeom>
              <a:rect b="b" l="l" r="r" t="t"/>
              <a:pathLst>
                <a:path extrusionOk="0" h="413" w="413">
                  <a:moveTo>
                    <a:pt x="206" y="413"/>
                  </a:moveTo>
                  <a:lnTo>
                    <a:pt x="0" y="0"/>
                  </a:lnTo>
                  <a:lnTo>
                    <a:pt x="413" y="0"/>
                  </a:lnTo>
                  <a:lnTo>
                    <a:pt x="206" y="41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000">
                <a:solidFill>
                  <a:srgbClr val="000000"/>
                </a:solidFill>
                <a:latin typeface="Arial"/>
                <a:ea typeface="Arial"/>
                <a:cs typeface="Arial"/>
                <a:sym typeface="Arial"/>
              </a:endParaRPr>
            </a:p>
          </p:txBody>
        </p:sp>
        <p:sp>
          <p:nvSpPr>
            <p:cNvPr id="359" name="Google Shape;359;p26"/>
            <p:cNvSpPr/>
            <p:nvPr/>
          </p:nvSpPr>
          <p:spPr>
            <a:xfrm>
              <a:off x="0" y="0"/>
              <a:ext cx="2438400" cy="1774825"/>
            </a:xfrm>
            <a:custGeom>
              <a:rect b="b" l="l" r="r" t="t"/>
              <a:pathLst>
                <a:path extrusionOk="0" h="1774825" w="2438400">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000">
                <a:solidFill>
                  <a:srgbClr val="000000"/>
                </a:solidFill>
                <a:latin typeface="Arial"/>
                <a:ea typeface="Arial"/>
                <a:cs typeface="Arial"/>
                <a:sym typeface="Arial"/>
              </a:endParaRPr>
            </a:p>
          </p:txBody>
        </p:sp>
      </p:grpSp>
      <p:grpSp>
        <p:nvGrpSpPr>
          <p:cNvPr id="360" name="Google Shape;360;p26"/>
          <p:cNvGrpSpPr/>
          <p:nvPr/>
        </p:nvGrpSpPr>
        <p:grpSpPr>
          <a:xfrm>
            <a:off x="7788910" y="1804035"/>
            <a:ext cx="685165" cy="570230"/>
            <a:chOff x="0" y="0"/>
            <a:chExt cx="509646" cy="387231"/>
          </a:xfrm>
        </p:grpSpPr>
        <p:sp>
          <p:nvSpPr>
            <p:cNvPr id="361" name="Google Shape;361;p26"/>
            <p:cNvSpPr/>
            <p:nvPr/>
          </p:nvSpPr>
          <p:spPr>
            <a:xfrm>
              <a:off x="0" y="51839"/>
              <a:ext cx="337890" cy="335392"/>
            </a:xfrm>
            <a:custGeom>
              <a:rect b="b" l="l" r="r" t="t"/>
              <a:pathLst>
                <a:path extrusionOk="0" h="227" w="229">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000">
                <a:solidFill>
                  <a:srgbClr val="000000"/>
                </a:solidFill>
                <a:latin typeface="Arial"/>
                <a:ea typeface="Arial"/>
                <a:cs typeface="Arial"/>
                <a:sym typeface="Arial"/>
              </a:endParaRPr>
            </a:p>
          </p:txBody>
        </p:sp>
        <p:sp>
          <p:nvSpPr>
            <p:cNvPr id="362" name="Google Shape;362;p26"/>
            <p:cNvSpPr/>
            <p:nvPr/>
          </p:nvSpPr>
          <p:spPr>
            <a:xfrm>
              <a:off x="309785" y="0"/>
              <a:ext cx="199861" cy="199861"/>
            </a:xfrm>
            <a:custGeom>
              <a:rect b="b" l="l" r="r" t="t"/>
              <a:pathLst>
                <a:path extrusionOk="0" h="135" w="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000">
                <a:solidFill>
                  <a:srgbClr val="000000"/>
                </a:solidFill>
                <a:latin typeface="Arial"/>
                <a:ea typeface="Arial"/>
                <a:cs typeface="Arial"/>
                <a:sym typeface="Arial"/>
              </a:endParaRPr>
            </a:p>
          </p:txBody>
        </p:sp>
      </p:grpSp>
      <p:grpSp>
        <p:nvGrpSpPr>
          <p:cNvPr id="363" name="Google Shape;363;p26"/>
          <p:cNvGrpSpPr/>
          <p:nvPr/>
        </p:nvGrpSpPr>
        <p:grpSpPr>
          <a:xfrm>
            <a:off x="9771380" y="3886200"/>
            <a:ext cx="422910" cy="590550"/>
            <a:chOff x="0" y="0"/>
            <a:chExt cx="563561" cy="720725"/>
          </a:xfrm>
        </p:grpSpPr>
        <p:sp>
          <p:nvSpPr>
            <p:cNvPr id="364" name="Google Shape;364;p26"/>
            <p:cNvSpPr/>
            <p:nvPr/>
          </p:nvSpPr>
          <p:spPr>
            <a:xfrm>
              <a:off x="209552" y="0"/>
              <a:ext cx="142875" cy="720725"/>
            </a:xfrm>
            <a:custGeom>
              <a:rect b="b" l="l" r="r" t="t"/>
              <a:pathLst>
                <a:path extrusionOk="0" h="321" w="64">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000000"/>
                </a:solidFill>
                <a:latin typeface="Arial"/>
                <a:ea typeface="Arial"/>
                <a:cs typeface="Arial"/>
                <a:sym typeface="Arial"/>
              </a:endParaRPr>
            </a:p>
          </p:txBody>
        </p:sp>
        <p:sp>
          <p:nvSpPr>
            <p:cNvPr id="365" name="Google Shape;365;p26"/>
            <p:cNvSpPr/>
            <p:nvPr/>
          </p:nvSpPr>
          <p:spPr>
            <a:xfrm>
              <a:off x="0" y="439737"/>
              <a:ext cx="141289" cy="280988"/>
            </a:xfrm>
            <a:custGeom>
              <a:rect b="b" l="l" r="r" t="t"/>
              <a:pathLst>
                <a:path extrusionOk="0" h="125" w="63">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000000"/>
                </a:solidFill>
                <a:latin typeface="Arial"/>
                <a:ea typeface="Arial"/>
                <a:cs typeface="Arial"/>
                <a:sym typeface="Arial"/>
              </a:endParaRPr>
            </a:p>
          </p:txBody>
        </p:sp>
        <p:sp>
          <p:nvSpPr>
            <p:cNvPr id="366" name="Google Shape;366;p26"/>
            <p:cNvSpPr/>
            <p:nvPr/>
          </p:nvSpPr>
          <p:spPr>
            <a:xfrm>
              <a:off x="420686" y="231775"/>
              <a:ext cx="142875" cy="488950"/>
            </a:xfrm>
            <a:custGeom>
              <a:rect b="b" l="l" r="r" t="t"/>
              <a:pathLst>
                <a:path extrusionOk="0" h="218" w="64">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000000"/>
                </a:solidFill>
                <a:latin typeface="Arial"/>
                <a:ea typeface="Arial"/>
                <a:cs typeface="Arial"/>
                <a:sym typeface="Arial"/>
              </a:endParaRPr>
            </a:p>
          </p:txBody>
        </p:sp>
      </p:grpSp>
      <p:pic>
        <p:nvPicPr>
          <p:cNvPr id="367" name="Google Shape;367;p26"/>
          <p:cNvPicPr preferRelativeResize="0"/>
          <p:nvPr/>
        </p:nvPicPr>
        <p:blipFill>
          <a:blip r:embed="rId5">
            <a:alphaModFix/>
          </a:blip>
          <a:stretch>
            <a:fillRect/>
          </a:stretch>
        </p:blipFill>
        <p:spPr>
          <a:xfrm>
            <a:off x="683500" y="881250"/>
            <a:ext cx="5717300" cy="5345626"/>
          </a:xfrm>
          <a:prstGeom prst="rect">
            <a:avLst/>
          </a:prstGeom>
          <a:noFill/>
          <a:ln>
            <a:noFill/>
          </a:ln>
        </p:spPr>
      </p:pic>
    </p:spTree>
  </p:cSld>
  <p:clrMapOvr>
    <a:masterClrMapping/>
  </p:clrMapOvr>
  <mc:AlternateContent>
    <mc:Choice Requires="p14">
      <p:transition spd="slow" p14:dur="1300">
        <p14:pan dir="u"/>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71" name="Shape 371"/>
        <p:cNvGrpSpPr/>
        <p:nvPr/>
      </p:nvGrpSpPr>
      <p:grpSpPr>
        <a:xfrm>
          <a:off x="0" y="0"/>
          <a:ext cx="0" cy="0"/>
          <a:chOff x="0" y="0"/>
          <a:chExt cx="0" cy="0"/>
        </a:xfrm>
      </p:grpSpPr>
      <p:pic>
        <p:nvPicPr>
          <p:cNvPr descr="未标题-289" id="372" name="Google Shape;372;p13"/>
          <p:cNvPicPr preferRelativeResize="0"/>
          <p:nvPr/>
        </p:nvPicPr>
        <p:blipFill rotWithShape="1">
          <a:blip r:embed="rId3">
            <a:alphaModFix/>
          </a:blip>
          <a:srcRect b="6690" l="4611" r="15008" t="60000"/>
          <a:stretch/>
        </p:blipFill>
        <p:spPr>
          <a:xfrm>
            <a:off x="-29210" y="0"/>
            <a:ext cx="12231370" cy="4057650"/>
          </a:xfrm>
          <a:prstGeom prst="rect">
            <a:avLst/>
          </a:prstGeom>
          <a:noFill/>
          <a:ln>
            <a:noFill/>
          </a:ln>
        </p:spPr>
      </p:pic>
      <p:sp>
        <p:nvSpPr>
          <p:cNvPr id="373" name="Google Shape;373;p13"/>
          <p:cNvSpPr txBox="1"/>
          <p:nvPr/>
        </p:nvSpPr>
        <p:spPr>
          <a:xfrm>
            <a:off x="4559999" y="4407645"/>
            <a:ext cx="2901950" cy="922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5400">
                <a:solidFill>
                  <a:srgbClr val="EC6A41"/>
                </a:solidFill>
                <a:latin typeface="Bell MT"/>
                <a:ea typeface="Bell MT"/>
                <a:cs typeface="Bell MT"/>
                <a:sym typeface="Bell MT"/>
              </a:rPr>
              <a:t>PART 04</a:t>
            </a:r>
            <a:endParaRPr/>
          </a:p>
        </p:txBody>
      </p:sp>
      <p:sp>
        <p:nvSpPr>
          <p:cNvPr id="374" name="Google Shape;374;p13"/>
          <p:cNvSpPr txBox="1"/>
          <p:nvPr/>
        </p:nvSpPr>
        <p:spPr>
          <a:xfrm>
            <a:off x="3271780" y="5257275"/>
            <a:ext cx="549743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3600">
                <a:solidFill>
                  <a:srgbClr val="EC6A41"/>
                </a:solidFill>
                <a:latin typeface="Bell MT"/>
                <a:ea typeface="Bell MT"/>
                <a:cs typeface="Bell MT"/>
                <a:sym typeface="Bell MT"/>
              </a:rPr>
              <a:t>Results and Conclusion</a:t>
            </a:r>
            <a:endParaRPr b="1" sz="3600">
              <a:solidFill>
                <a:srgbClr val="EC6A41"/>
              </a:solidFill>
              <a:latin typeface="Bell MT"/>
              <a:ea typeface="Bell MT"/>
              <a:cs typeface="Bell MT"/>
              <a:sym typeface="Bell MT"/>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8" name="Shape 378"/>
        <p:cNvGrpSpPr/>
        <p:nvPr/>
      </p:nvGrpSpPr>
      <p:grpSpPr>
        <a:xfrm>
          <a:off x="0" y="0"/>
          <a:ext cx="0" cy="0"/>
          <a:chOff x="0" y="0"/>
          <a:chExt cx="0" cy="0"/>
        </a:xfrm>
      </p:grpSpPr>
      <p:pic>
        <p:nvPicPr>
          <p:cNvPr id="379" name="Google Shape;379;p14"/>
          <p:cNvPicPr preferRelativeResize="0"/>
          <p:nvPr/>
        </p:nvPicPr>
        <p:blipFill>
          <a:blip r:embed="rId3">
            <a:alphaModFix/>
          </a:blip>
          <a:stretch>
            <a:fillRect/>
          </a:stretch>
        </p:blipFill>
        <p:spPr>
          <a:xfrm>
            <a:off x="1427475" y="619825"/>
            <a:ext cx="9081775" cy="5983474"/>
          </a:xfrm>
          <a:prstGeom prst="rect">
            <a:avLst/>
          </a:prstGeom>
          <a:noFill/>
          <a:ln>
            <a:noFill/>
          </a:ln>
        </p:spPr>
      </p:pic>
      <p:pic>
        <p:nvPicPr>
          <p:cNvPr descr="未标题-145" id="380" name="Google Shape;380;p14"/>
          <p:cNvPicPr preferRelativeResize="0"/>
          <p:nvPr/>
        </p:nvPicPr>
        <p:blipFill rotWithShape="1">
          <a:blip r:embed="rId4">
            <a:alphaModFix/>
          </a:blip>
          <a:srcRect b="0" l="0" r="0" t="0"/>
          <a:stretch/>
        </p:blipFill>
        <p:spPr>
          <a:xfrm rot="10800000">
            <a:off x="0" y="0"/>
            <a:ext cx="1360170" cy="775970"/>
          </a:xfrm>
          <a:prstGeom prst="rect">
            <a:avLst/>
          </a:prstGeom>
          <a:noFill/>
          <a:ln>
            <a:noFill/>
          </a:ln>
        </p:spPr>
      </p:pic>
      <p:sp>
        <p:nvSpPr>
          <p:cNvPr id="381" name="Google Shape;381;p14"/>
          <p:cNvSpPr txBox="1"/>
          <p:nvPr/>
        </p:nvSpPr>
        <p:spPr>
          <a:xfrm>
            <a:off x="1427474" y="158125"/>
            <a:ext cx="2535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rPr>
              <a:t>Model training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6" name="Shape 386"/>
        <p:cNvGrpSpPr/>
        <p:nvPr/>
      </p:nvGrpSpPr>
      <p:grpSpPr>
        <a:xfrm>
          <a:off x="0" y="0"/>
          <a:ext cx="0" cy="0"/>
          <a:chOff x="0" y="0"/>
          <a:chExt cx="0" cy="0"/>
        </a:xfrm>
      </p:grpSpPr>
      <p:sp>
        <p:nvSpPr>
          <p:cNvPr id="387" name="Google Shape;387;g10977fff991_1_8"/>
          <p:cNvSpPr/>
          <p:nvPr/>
        </p:nvSpPr>
        <p:spPr>
          <a:xfrm>
            <a:off x="6610750" y="3956050"/>
            <a:ext cx="3728400" cy="1854300"/>
          </a:xfrm>
          <a:prstGeom prst="rect">
            <a:avLst/>
          </a:prstGeom>
          <a:solidFill>
            <a:srgbClr val="DE7F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g10977fff991_1_8"/>
          <p:cNvPicPr preferRelativeResize="0"/>
          <p:nvPr/>
        </p:nvPicPr>
        <p:blipFill>
          <a:blip r:embed="rId3">
            <a:alphaModFix/>
          </a:blip>
          <a:stretch>
            <a:fillRect/>
          </a:stretch>
        </p:blipFill>
        <p:spPr>
          <a:xfrm>
            <a:off x="1195400" y="775975"/>
            <a:ext cx="4191000" cy="2849054"/>
          </a:xfrm>
          <a:prstGeom prst="rect">
            <a:avLst/>
          </a:prstGeom>
          <a:noFill/>
          <a:ln>
            <a:noFill/>
          </a:ln>
        </p:spPr>
      </p:pic>
      <p:pic>
        <p:nvPicPr>
          <p:cNvPr id="389" name="Google Shape;389;g10977fff991_1_8"/>
          <p:cNvPicPr preferRelativeResize="0"/>
          <p:nvPr/>
        </p:nvPicPr>
        <p:blipFill>
          <a:blip r:embed="rId4">
            <a:alphaModFix/>
          </a:blip>
          <a:stretch>
            <a:fillRect/>
          </a:stretch>
        </p:blipFill>
        <p:spPr>
          <a:xfrm>
            <a:off x="1195400" y="3835688"/>
            <a:ext cx="4191000" cy="2638425"/>
          </a:xfrm>
          <a:prstGeom prst="rect">
            <a:avLst/>
          </a:prstGeom>
          <a:noFill/>
          <a:ln>
            <a:noFill/>
          </a:ln>
        </p:spPr>
      </p:pic>
      <p:pic>
        <p:nvPicPr>
          <p:cNvPr descr="未标题-145" id="390" name="Google Shape;390;g10977fff991_1_8"/>
          <p:cNvPicPr preferRelativeResize="0"/>
          <p:nvPr/>
        </p:nvPicPr>
        <p:blipFill rotWithShape="1">
          <a:blip r:embed="rId5">
            <a:alphaModFix/>
          </a:blip>
          <a:srcRect b="0" l="0" r="0" t="0"/>
          <a:stretch/>
        </p:blipFill>
        <p:spPr>
          <a:xfrm rot="10800000">
            <a:off x="0" y="0"/>
            <a:ext cx="1360170" cy="775970"/>
          </a:xfrm>
          <a:prstGeom prst="rect">
            <a:avLst/>
          </a:prstGeom>
          <a:noFill/>
          <a:ln>
            <a:noFill/>
          </a:ln>
        </p:spPr>
      </p:pic>
      <p:sp>
        <p:nvSpPr>
          <p:cNvPr id="391" name="Google Shape;391;g10977fff991_1_8"/>
          <p:cNvSpPr txBox="1"/>
          <p:nvPr/>
        </p:nvSpPr>
        <p:spPr>
          <a:xfrm>
            <a:off x="1427474" y="158125"/>
            <a:ext cx="2535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rPr>
              <a:t>Model training</a:t>
            </a:r>
            <a:endParaRPr/>
          </a:p>
        </p:txBody>
      </p:sp>
      <p:pic>
        <p:nvPicPr>
          <p:cNvPr id="392" name="Google Shape;392;g10977fff991_1_8"/>
          <p:cNvPicPr preferRelativeResize="0"/>
          <p:nvPr/>
        </p:nvPicPr>
        <p:blipFill>
          <a:blip r:embed="rId6">
            <a:alphaModFix/>
          </a:blip>
          <a:stretch>
            <a:fillRect/>
          </a:stretch>
        </p:blipFill>
        <p:spPr>
          <a:xfrm>
            <a:off x="6744375" y="4046138"/>
            <a:ext cx="3467100" cy="1666875"/>
          </a:xfrm>
          <a:prstGeom prst="rect">
            <a:avLst/>
          </a:prstGeom>
          <a:noFill/>
          <a:ln>
            <a:noFill/>
          </a:ln>
        </p:spPr>
      </p:pic>
      <p:sp>
        <p:nvSpPr>
          <p:cNvPr id="393" name="Google Shape;393;g10977fff991_1_8"/>
          <p:cNvSpPr/>
          <p:nvPr/>
        </p:nvSpPr>
        <p:spPr>
          <a:xfrm>
            <a:off x="6469275" y="1099600"/>
            <a:ext cx="4191000" cy="18219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g10977fff991_1_8"/>
          <p:cNvPicPr preferRelativeResize="0"/>
          <p:nvPr/>
        </p:nvPicPr>
        <p:blipFill>
          <a:blip r:embed="rId7">
            <a:alphaModFix/>
          </a:blip>
          <a:stretch>
            <a:fillRect/>
          </a:stretch>
        </p:blipFill>
        <p:spPr>
          <a:xfrm>
            <a:off x="6640725" y="1262825"/>
            <a:ext cx="3848100" cy="1495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9" name="Shape 399"/>
        <p:cNvGrpSpPr/>
        <p:nvPr/>
      </p:nvGrpSpPr>
      <p:grpSpPr>
        <a:xfrm>
          <a:off x="0" y="0"/>
          <a:ext cx="0" cy="0"/>
          <a:chOff x="0" y="0"/>
          <a:chExt cx="0" cy="0"/>
        </a:xfrm>
      </p:grpSpPr>
      <p:pic>
        <p:nvPicPr>
          <p:cNvPr id="400" name="Google Shape;400;g10977fff991_1_16"/>
          <p:cNvPicPr preferRelativeResize="0"/>
          <p:nvPr/>
        </p:nvPicPr>
        <p:blipFill>
          <a:blip r:embed="rId3">
            <a:alphaModFix/>
          </a:blip>
          <a:stretch>
            <a:fillRect/>
          </a:stretch>
        </p:blipFill>
        <p:spPr>
          <a:xfrm>
            <a:off x="591822" y="1145150"/>
            <a:ext cx="4930850" cy="4795399"/>
          </a:xfrm>
          <a:prstGeom prst="rect">
            <a:avLst/>
          </a:prstGeom>
          <a:noFill/>
          <a:ln>
            <a:noFill/>
          </a:ln>
        </p:spPr>
      </p:pic>
      <p:pic>
        <p:nvPicPr>
          <p:cNvPr id="401" name="Google Shape;401;g10977fff991_1_16"/>
          <p:cNvPicPr preferRelativeResize="0"/>
          <p:nvPr/>
        </p:nvPicPr>
        <p:blipFill>
          <a:blip r:embed="rId4">
            <a:alphaModFix/>
          </a:blip>
          <a:stretch>
            <a:fillRect/>
          </a:stretch>
        </p:blipFill>
        <p:spPr>
          <a:xfrm>
            <a:off x="6296349" y="437812"/>
            <a:ext cx="4537200" cy="5982375"/>
          </a:xfrm>
          <a:prstGeom prst="rect">
            <a:avLst/>
          </a:prstGeom>
          <a:noFill/>
          <a:ln>
            <a:noFill/>
          </a:ln>
        </p:spPr>
      </p:pic>
      <p:pic>
        <p:nvPicPr>
          <p:cNvPr descr="未标题-145" id="402" name="Google Shape;402;g10977fff991_1_16"/>
          <p:cNvPicPr preferRelativeResize="0"/>
          <p:nvPr/>
        </p:nvPicPr>
        <p:blipFill rotWithShape="1">
          <a:blip r:embed="rId5">
            <a:alphaModFix/>
          </a:blip>
          <a:srcRect b="0" l="0" r="0" t="0"/>
          <a:stretch/>
        </p:blipFill>
        <p:spPr>
          <a:xfrm rot="10800000">
            <a:off x="0" y="0"/>
            <a:ext cx="1360170" cy="775970"/>
          </a:xfrm>
          <a:prstGeom prst="rect">
            <a:avLst/>
          </a:prstGeom>
          <a:noFill/>
          <a:ln>
            <a:noFill/>
          </a:ln>
        </p:spPr>
      </p:pic>
      <p:sp>
        <p:nvSpPr>
          <p:cNvPr id="403" name="Google Shape;403;g10977fff991_1_16"/>
          <p:cNvSpPr txBox="1"/>
          <p:nvPr/>
        </p:nvSpPr>
        <p:spPr>
          <a:xfrm>
            <a:off x="1427475" y="158125"/>
            <a:ext cx="5183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rPr>
              <a:t>Model Pruning to specific layer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8" name="Shape 408"/>
        <p:cNvGrpSpPr/>
        <p:nvPr/>
      </p:nvGrpSpPr>
      <p:grpSpPr>
        <a:xfrm>
          <a:off x="0" y="0"/>
          <a:ext cx="0" cy="0"/>
          <a:chOff x="0" y="0"/>
          <a:chExt cx="0" cy="0"/>
        </a:xfrm>
      </p:grpSpPr>
      <p:pic>
        <p:nvPicPr>
          <p:cNvPr id="409" name="Google Shape;409;g10977fff991_1_36"/>
          <p:cNvPicPr preferRelativeResize="0"/>
          <p:nvPr/>
        </p:nvPicPr>
        <p:blipFill>
          <a:blip r:embed="rId3">
            <a:alphaModFix/>
          </a:blip>
          <a:stretch>
            <a:fillRect/>
          </a:stretch>
        </p:blipFill>
        <p:spPr>
          <a:xfrm>
            <a:off x="191425" y="1700975"/>
            <a:ext cx="11296650" cy="885825"/>
          </a:xfrm>
          <a:prstGeom prst="rect">
            <a:avLst/>
          </a:prstGeom>
          <a:noFill/>
          <a:ln>
            <a:noFill/>
          </a:ln>
        </p:spPr>
      </p:pic>
      <p:pic>
        <p:nvPicPr>
          <p:cNvPr id="410" name="Google Shape;410;g10977fff991_1_36"/>
          <p:cNvPicPr preferRelativeResize="0"/>
          <p:nvPr/>
        </p:nvPicPr>
        <p:blipFill>
          <a:blip r:embed="rId4">
            <a:alphaModFix/>
          </a:blip>
          <a:stretch>
            <a:fillRect/>
          </a:stretch>
        </p:blipFill>
        <p:spPr>
          <a:xfrm>
            <a:off x="162513" y="3897400"/>
            <a:ext cx="11458575" cy="914400"/>
          </a:xfrm>
          <a:prstGeom prst="rect">
            <a:avLst/>
          </a:prstGeom>
          <a:noFill/>
          <a:ln>
            <a:noFill/>
          </a:ln>
        </p:spPr>
      </p:pic>
      <p:pic>
        <p:nvPicPr>
          <p:cNvPr descr="未标题-145" id="411" name="Google Shape;411;g10977fff991_1_36"/>
          <p:cNvPicPr preferRelativeResize="0"/>
          <p:nvPr/>
        </p:nvPicPr>
        <p:blipFill rotWithShape="1">
          <a:blip r:embed="rId5">
            <a:alphaModFix/>
          </a:blip>
          <a:srcRect b="0" l="0" r="0" t="0"/>
          <a:stretch/>
        </p:blipFill>
        <p:spPr>
          <a:xfrm rot="10800000">
            <a:off x="0" y="0"/>
            <a:ext cx="1360170" cy="775970"/>
          </a:xfrm>
          <a:prstGeom prst="rect">
            <a:avLst/>
          </a:prstGeom>
          <a:noFill/>
          <a:ln>
            <a:noFill/>
          </a:ln>
        </p:spPr>
      </p:pic>
      <p:sp>
        <p:nvSpPr>
          <p:cNvPr id="412" name="Google Shape;412;g10977fff991_1_36"/>
          <p:cNvSpPr txBox="1"/>
          <p:nvPr/>
        </p:nvSpPr>
        <p:spPr>
          <a:xfrm>
            <a:off x="1427475" y="158125"/>
            <a:ext cx="5183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rPr>
              <a:t>Model Pruning to specific layer</a:t>
            </a:r>
            <a:endParaRPr/>
          </a:p>
        </p:txBody>
      </p:sp>
      <p:sp>
        <p:nvSpPr>
          <p:cNvPr id="413" name="Google Shape;413;g10977fff991_1_36"/>
          <p:cNvSpPr txBox="1"/>
          <p:nvPr/>
        </p:nvSpPr>
        <p:spPr>
          <a:xfrm>
            <a:off x="338350" y="1125650"/>
            <a:ext cx="19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accent1"/>
                </a:solidFill>
              </a:rPr>
              <a:t>Before Pruning:</a:t>
            </a:r>
            <a:endParaRPr>
              <a:solidFill>
                <a:schemeClr val="accent1"/>
              </a:solidFill>
            </a:endParaRPr>
          </a:p>
        </p:txBody>
      </p:sp>
      <p:sp>
        <p:nvSpPr>
          <p:cNvPr id="414" name="Google Shape;414;g10977fff991_1_36"/>
          <p:cNvSpPr txBox="1"/>
          <p:nvPr/>
        </p:nvSpPr>
        <p:spPr>
          <a:xfrm>
            <a:off x="432200" y="3340650"/>
            <a:ext cx="19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rgbClr val="DE7F7E"/>
                </a:solidFill>
              </a:rPr>
              <a:t>After</a:t>
            </a:r>
            <a:r>
              <a:rPr lang="zh-CN">
                <a:solidFill>
                  <a:srgbClr val="DE7F7E"/>
                </a:solidFill>
              </a:rPr>
              <a:t> Pruning:</a:t>
            </a:r>
            <a:endParaRPr>
              <a:solidFill>
                <a:srgbClr val="DE7F7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6" name="Shape 86"/>
        <p:cNvGrpSpPr/>
        <p:nvPr/>
      </p:nvGrpSpPr>
      <p:grpSpPr>
        <a:xfrm>
          <a:off x="0" y="0"/>
          <a:ext cx="0" cy="0"/>
          <a:chOff x="0" y="0"/>
          <a:chExt cx="0" cy="0"/>
        </a:xfrm>
      </p:grpSpPr>
      <p:pic>
        <p:nvPicPr>
          <p:cNvPr descr="未标题-289" id="87" name="Google Shape;87;p2"/>
          <p:cNvPicPr preferRelativeResize="0"/>
          <p:nvPr/>
        </p:nvPicPr>
        <p:blipFill rotWithShape="1">
          <a:blip r:embed="rId3">
            <a:alphaModFix/>
          </a:blip>
          <a:srcRect b="6690" l="4611" r="15008" t="60000"/>
          <a:stretch/>
        </p:blipFill>
        <p:spPr>
          <a:xfrm flipH="1" rot="10800000">
            <a:off x="-39370" y="3571875"/>
            <a:ext cx="12231370" cy="3286125"/>
          </a:xfrm>
          <a:prstGeom prst="rect">
            <a:avLst/>
          </a:prstGeom>
          <a:noFill/>
          <a:ln>
            <a:noFill/>
          </a:ln>
        </p:spPr>
      </p:pic>
      <p:sp>
        <p:nvSpPr>
          <p:cNvPr id="88" name="Google Shape;88;p2"/>
          <p:cNvSpPr/>
          <p:nvPr/>
        </p:nvSpPr>
        <p:spPr>
          <a:xfrm>
            <a:off x="2332254" y="2179149"/>
            <a:ext cx="727831" cy="727831"/>
          </a:xfrm>
          <a:prstGeom prst="roundRect">
            <a:avLst>
              <a:gd fmla="val 16667" name="adj"/>
            </a:avLst>
          </a:prstGeom>
          <a:solidFill>
            <a:srgbClr val="A37B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43A13A"/>
              </a:solidFill>
              <a:latin typeface="Arial"/>
              <a:ea typeface="Arial"/>
              <a:cs typeface="Arial"/>
              <a:sym typeface="Arial"/>
            </a:endParaRPr>
          </a:p>
        </p:txBody>
      </p:sp>
      <p:sp>
        <p:nvSpPr>
          <p:cNvPr id="89" name="Google Shape;89;p2"/>
          <p:cNvSpPr txBox="1"/>
          <p:nvPr/>
        </p:nvSpPr>
        <p:spPr>
          <a:xfrm>
            <a:off x="2395447" y="2257324"/>
            <a:ext cx="63991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3200">
                <a:solidFill>
                  <a:schemeClr val="lt1"/>
                </a:solidFill>
                <a:latin typeface="Arial"/>
                <a:ea typeface="Arial"/>
                <a:cs typeface="Arial"/>
                <a:sym typeface="Arial"/>
              </a:rPr>
              <a:t>01</a:t>
            </a:r>
            <a:endParaRPr/>
          </a:p>
        </p:txBody>
      </p:sp>
      <p:sp>
        <p:nvSpPr>
          <p:cNvPr id="90" name="Google Shape;90;p2"/>
          <p:cNvSpPr/>
          <p:nvPr/>
        </p:nvSpPr>
        <p:spPr>
          <a:xfrm>
            <a:off x="2332254" y="3670213"/>
            <a:ext cx="727831" cy="727831"/>
          </a:xfrm>
          <a:prstGeom prst="roundRect">
            <a:avLst>
              <a:gd fmla="val 16667" name="adj"/>
            </a:avLst>
          </a:prstGeom>
          <a:solidFill>
            <a:srgbClr val="A37B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43A13A"/>
              </a:solidFill>
              <a:latin typeface="Arial"/>
              <a:ea typeface="Arial"/>
              <a:cs typeface="Arial"/>
              <a:sym typeface="Arial"/>
            </a:endParaRPr>
          </a:p>
        </p:txBody>
      </p:sp>
      <p:sp>
        <p:nvSpPr>
          <p:cNvPr id="91" name="Google Shape;91;p2"/>
          <p:cNvSpPr txBox="1"/>
          <p:nvPr/>
        </p:nvSpPr>
        <p:spPr>
          <a:xfrm>
            <a:off x="2395447" y="3748388"/>
            <a:ext cx="63991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3200">
                <a:solidFill>
                  <a:schemeClr val="lt1"/>
                </a:solidFill>
                <a:latin typeface="Arial"/>
                <a:ea typeface="Arial"/>
                <a:cs typeface="Arial"/>
                <a:sym typeface="Arial"/>
              </a:rPr>
              <a:t>03</a:t>
            </a:r>
            <a:endParaRPr/>
          </a:p>
        </p:txBody>
      </p:sp>
      <p:sp>
        <p:nvSpPr>
          <p:cNvPr id="92" name="Google Shape;92;p2"/>
          <p:cNvSpPr/>
          <p:nvPr/>
        </p:nvSpPr>
        <p:spPr>
          <a:xfrm>
            <a:off x="7034245" y="2229314"/>
            <a:ext cx="727831" cy="727831"/>
          </a:xfrm>
          <a:prstGeom prst="roundRect">
            <a:avLst>
              <a:gd fmla="val 16667" name="adj"/>
            </a:avLst>
          </a:prstGeom>
          <a:solidFill>
            <a:srgbClr val="A37B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43A13A"/>
              </a:solidFill>
              <a:latin typeface="Arial"/>
              <a:ea typeface="Arial"/>
              <a:cs typeface="Arial"/>
              <a:sym typeface="Arial"/>
            </a:endParaRPr>
          </a:p>
        </p:txBody>
      </p:sp>
      <p:sp>
        <p:nvSpPr>
          <p:cNvPr id="93" name="Google Shape;93;p2"/>
          <p:cNvSpPr txBox="1"/>
          <p:nvPr/>
        </p:nvSpPr>
        <p:spPr>
          <a:xfrm>
            <a:off x="7097438" y="2307489"/>
            <a:ext cx="63991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3200">
                <a:solidFill>
                  <a:schemeClr val="lt1"/>
                </a:solidFill>
                <a:latin typeface="Arial"/>
                <a:ea typeface="Arial"/>
                <a:cs typeface="Arial"/>
                <a:sym typeface="Arial"/>
              </a:rPr>
              <a:t>02</a:t>
            </a:r>
            <a:endParaRPr/>
          </a:p>
        </p:txBody>
      </p:sp>
      <p:sp>
        <p:nvSpPr>
          <p:cNvPr id="94" name="Google Shape;94;p2"/>
          <p:cNvSpPr/>
          <p:nvPr/>
        </p:nvSpPr>
        <p:spPr>
          <a:xfrm>
            <a:off x="7034245" y="3720378"/>
            <a:ext cx="727831" cy="727831"/>
          </a:xfrm>
          <a:prstGeom prst="roundRect">
            <a:avLst>
              <a:gd fmla="val 16667" name="adj"/>
            </a:avLst>
          </a:prstGeom>
          <a:solidFill>
            <a:srgbClr val="A37B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43A13A"/>
              </a:solidFill>
              <a:latin typeface="Arial"/>
              <a:ea typeface="Arial"/>
              <a:cs typeface="Arial"/>
              <a:sym typeface="Arial"/>
            </a:endParaRPr>
          </a:p>
        </p:txBody>
      </p:sp>
      <p:sp>
        <p:nvSpPr>
          <p:cNvPr id="95" name="Google Shape;95;p2"/>
          <p:cNvSpPr txBox="1"/>
          <p:nvPr/>
        </p:nvSpPr>
        <p:spPr>
          <a:xfrm>
            <a:off x="7097438" y="3798553"/>
            <a:ext cx="63991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3200">
                <a:solidFill>
                  <a:schemeClr val="lt1"/>
                </a:solidFill>
                <a:latin typeface="Arial"/>
                <a:ea typeface="Arial"/>
                <a:cs typeface="Arial"/>
                <a:sym typeface="Arial"/>
              </a:rPr>
              <a:t>04</a:t>
            </a:r>
            <a:endParaRPr/>
          </a:p>
        </p:txBody>
      </p:sp>
      <p:sp>
        <p:nvSpPr>
          <p:cNvPr id="96" name="Google Shape;96;p2"/>
          <p:cNvSpPr/>
          <p:nvPr/>
        </p:nvSpPr>
        <p:spPr>
          <a:xfrm>
            <a:off x="4925311" y="617504"/>
            <a:ext cx="246734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4800">
                <a:solidFill>
                  <a:srgbClr val="A37BB3"/>
                </a:solidFill>
                <a:latin typeface="Bell MT"/>
                <a:ea typeface="Bell MT"/>
                <a:cs typeface="Bell MT"/>
                <a:sym typeface="Bell MT"/>
              </a:rPr>
              <a:t>Contents</a:t>
            </a:r>
            <a:endParaRPr sz="2400">
              <a:solidFill>
                <a:srgbClr val="A37BB3"/>
              </a:solidFill>
              <a:latin typeface="Bell MT"/>
              <a:ea typeface="Bell MT"/>
              <a:cs typeface="Bell MT"/>
              <a:sym typeface="Bell MT"/>
            </a:endParaRPr>
          </a:p>
        </p:txBody>
      </p:sp>
      <p:sp>
        <p:nvSpPr>
          <p:cNvPr id="97" name="Google Shape;97;p2"/>
          <p:cNvSpPr txBox="1"/>
          <p:nvPr/>
        </p:nvSpPr>
        <p:spPr>
          <a:xfrm>
            <a:off x="3141746" y="2358398"/>
            <a:ext cx="25739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800">
                <a:solidFill>
                  <a:srgbClr val="A37BB3"/>
                </a:solidFill>
                <a:latin typeface="Arial"/>
                <a:ea typeface="Arial"/>
                <a:cs typeface="Arial"/>
                <a:sym typeface="Arial"/>
              </a:rPr>
              <a:t>Mission Statement</a:t>
            </a:r>
            <a:endParaRPr b="1" sz="1800">
              <a:solidFill>
                <a:srgbClr val="A37BB3"/>
              </a:solidFill>
              <a:latin typeface="Arial"/>
              <a:ea typeface="Arial"/>
              <a:cs typeface="Arial"/>
              <a:sym typeface="Arial"/>
            </a:endParaRPr>
          </a:p>
        </p:txBody>
      </p:sp>
      <p:sp>
        <p:nvSpPr>
          <p:cNvPr id="98" name="Google Shape;98;p2"/>
          <p:cNvSpPr txBox="1"/>
          <p:nvPr/>
        </p:nvSpPr>
        <p:spPr>
          <a:xfrm>
            <a:off x="3141746" y="3849462"/>
            <a:ext cx="24842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800">
                <a:solidFill>
                  <a:srgbClr val="A37BB3"/>
                </a:solidFill>
                <a:latin typeface="Arial"/>
                <a:ea typeface="Arial"/>
                <a:cs typeface="Arial"/>
                <a:sym typeface="Arial"/>
              </a:rPr>
              <a:t>Model Construction</a:t>
            </a:r>
            <a:endParaRPr b="1" sz="1800">
              <a:solidFill>
                <a:srgbClr val="A37BB3"/>
              </a:solidFill>
              <a:latin typeface="Arial"/>
              <a:ea typeface="Arial"/>
              <a:cs typeface="Arial"/>
              <a:sym typeface="Arial"/>
            </a:endParaRPr>
          </a:p>
        </p:txBody>
      </p:sp>
      <p:sp>
        <p:nvSpPr>
          <p:cNvPr id="99" name="Google Shape;99;p2"/>
          <p:cNvSpPr txBox="1"/>
          <p:nvPr/>
        </p:nvSpPr>
        <p:spPr>
          <a:xfrm>
            <a:off x="7825269" y="2415210"/>
            <a:ext cx="22592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800">
                <a:solidFill>
                  <a:srgbClr val="A37BB3"/>
                </a:solidFill>
                <a:latin typeface="Arial"/>
                <a:ea typeface="Arial"/>
                <a:cs typeface="Arial"/>
                <a:sym typeface="Arial"/>
              </a:rPr>
              <a:t>Data Introduction</a:t>
            </a:r>
            <a:endParaRPr b="1" sz="1800">
              <a:solidFill>
                <a:srgbClr val="A37BB3"/>
              </a:solidFill>
              <a:latin typeface="Arial"/>
              <a:ea typeface="Arial"/>
              <a:cs typeface="Arial"/>
              <a:sym typeface="Arial"/>
            </a:endParaRPr>
          </a:p>
        </p:txBody>
      </p:sp>
      <p:sp>
        <p:nvSpPr>
          <p:cNvPr id="100" name="Google Shape;100;p2"/>
          <p:cNvSpPr txBox="1"/>
          <p:nvPr/>
        </p:nvSpPr>
        <p:spPr>
          <a:xfrm>
            <a:off x="7800550" y="3906274"/>
            <a:ext cx="28958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800">
                <a:solidFill>
                  <a:srgbClr val="A37BB3"/>
                </a:solidFill>
                <a:latin typeface="Arial"/>
                <a:ea typeface="Arial"/>
                <a:cs typeface="Arial"/>
                <a:sym typeface="Arial"/>
              </a:rPr>
              <a:t>Results and Conclusion</a:t>
            </a:r>
            <a:endParaRPr b="1" sz="1800">
              <a:solidFill>
                <a:srgbClr val="A37BB3"/>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18" name="Shape 418"/>
        <p:cNvGrpSpPr/>
        <p:nvPr/>
      </p:nvGrpSpPr>
      <p:grpSpPr>
        <a:xfrm>
          <a:off x="0" y="0"/>
          <a:ext cx="0" cy="0"/>
          <a:chOff x="0" y="0"/>
          <a:chExt cx="0" cy="0"/>
        </a:xfrm>
      </p:grpSpPr>
      <p:pic>
        <p:nvPicPr>
          <p:cNvPr descr="未标题-178" id="419" name="Google Shape;419;p19"/>
          <p:cNvPicPr preferRelativeResize="0"/>
          <p:nvPr/>
        </p:nvPicPr>
        <p:blipFill rotWithShape="1">
          <a:blip r:embed="rId3">
            <a:alphaModFix/>
          </a:blip>
          <a:srcRect b="0" l="0" r="0" t="0"/>
          <a:stretch/>
        </p:blipFill>
        <p:spPr>
          <a:xfrm flipH="1" rot="10800000">
            <a:off x="10171430" y="5469890"/>
            <a:ext cx="2020570" cy="1388110"/>
          </a:xfrm>
          <a:prstGeom prst="rect">
            <a:avLst/>
          </a:prstGeom>
          <a:noFill/>
          <a:ln>
            <a:noFill/>
          </a:ln>
        </p:spPr>
      </p:pic>
      <p:pic>
        <p:nvPicPr>
          <p:cNvPr descr="未标题-145" id="420" name="Google Shape;420;p19"/>
          <p:cNvPicPr preferRelativeResize="0"/>
          <p:nvPr/>
        </p:nvPicPr>
        <p:blipFill rotWithShape="1">
          <a:blip r:embed="rId4">
            <a:alphaModFix/>
          </a:blip>
          <a:srcRect b="0" l="0" r="0" t="0"/>
          <a:stretch/>
        </p:blipFill>
        <p:spPr>
          <a:xfrm rot="10800000">
            <a:off x="0" y="0"/>
            <a:ext cx="1360170" cy="775970"/>
          </a:xfrm>
          <a:prstGeom prst="rect">
            <a:avLst/>
          </a:prstGeom>
          <a:noFill/>
          <a:ln>
            <a:noFill/>
          </a:ln>
        </p:spPr>
      </p:pic>
      <p:sp>
        <p:nvSpPr>
          <p:cNvPr id="421" name="Google Shape;421;p19"/>
          <p:cNvSpPr txBox="1"/>
          <p:nvPr/>
        </p:nvSpPr>
        <p:spPr>
          <a:xfrm>
            <a:off x="1427480" y="158115"/>
            <a:ext cx="2011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rPr>
              <a:t>Reference</a:t>
            </a:r>
            <a:endParaRPr/>
          </a:p>
        </p:txBody>
      </p:sp>
      <p:grpSp>
        <p:nvGrpSpPr>
          <p:cNvPr id="422" name="Google Shape;422;p19"/>
          <p:cNvGrpSpPr/>
          <p:nvPr/>
        </p:nvGrpSpPr>
        <p:grpSpPr>
          <a:xfrm>
            <a:off x="200040" y="842210"/>
            <a:ext cx="1125766" cy="1125959"/>
            <a:chOff x="6895" y="4033"/>
            <a:chExt cx="756" cy="756"/>
          </a:xfrm>
        </p:grpSpPr>
        <p:sp>
          <p:nvSpPr>
            <p:cNvPr id="423" name="Google Shape;423;p19"/>
            <p:cNvSpPr/>
            <p:nvPr/>
          </p:nvSpPr>
          <p:spPr>
            <a:xfrm>
              <a:off x="6895" y="4033"/>
              <a:ext cx="756" cy="756"/>
            </a:xfrm>
            <a:custGeom>
              <a:rect b="b" l="l" r="r" t="t"/>
              <a:pathLst>
                <a:path extrusionOk="0" h="21600" w="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l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4000">
                <a:solidFill>
                  <a:srgbClr val="FFFFFF"/>
                </a:solidFill>
                <a:latin typeface="Arial"/>
                <a:ea typeface="Arial"/>
                <a:cs typeface="Arial"/>
                <a:sym typeface="Arial"/>
              </a:endParaRPr>
            </a:p>
          </p:txBody>
        </p:sp>
        <p:sp>
          <p:nvSpPr>
            <p:cNvPr id="424" name="Google Shape;424;p19"/>
            <p:cNvSpPr/>
            <p:nvPr/>
          </p:nvSpPr>
          <p:spPr>
            <a:xfrm>
              <a:off x="7110" y="4248"/>
              <a:ext cx="338" cy="335"/>
            </a:xfrm>
            <a:custGeom>
              <a:rect b="b" l="l" r="r" t="t"/>
              <a:pathLst>
                <a:path extrusionOk="0" h="21600" w="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chemeClr val="l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4000">
                <a:solidFill>
                  <a:srgbClr val="FFFFFF"/>
                </a:solidFill>
                <a:latin typeface="Arial"/>
                <a:ea typeface="Arial"/>
                <a:cs typeface="Arial"/>
                <a:sym typeface="Arial"/>
              </a:endParaRPr>
            </a:p>
          </p:txBody>
        </p:sp>
        <p:sp>
          <p:nvSpPr>
            <p:cNvPr id="425" name="Google Shape;425;p19"/>
            <p:cNvSpPr/>
            <p:nvPr/>
          </p:nvSpPr>
          <p:spPr>
            <a:xfrm>
              <a:off x="7183" y="4318"/>
              <a:ext cx="192" cy="195"/>
            </a:xfrm>
            <a:custGeom>
              <a:rect b="b" l="l" r="r" t="t"/>
              <a:pathLst>
                <a:path extrusionOk="0" h="21600" w="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l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4000">
                <a:solidFill>
                  <a:srgbClr val="FFFFFF"/>
                </a:solidFill>
                <a:latin typeface="Arial"/>
                <a:ea typeface="Arial"/>
                <a:cs typeface="Arial"/>
                <a:sym typeface="Arial"/>
              </a:endParaRPr>
            </a:p>
          </p:txBody>
        </p:sp>
      </p:grpSp>
      <p:sp>
        <p:nvSpPr>
          <p:cNvPr id="426" name="Google Shape;426;p19"/>
          <p:cNvSpPr txBox="1"/>
          <p:nvPr/>
        </p:nvSpPr>
        <p:spPr>
          <a:xfrm>
            <a:off x="1427475" y="2727600"/>
            <a:ext cx="9541200" cy="30939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zh-CN" sz="2100">
                <a:latin typeface="Bell MT"/>
                <a:ea typeface="Bell MT"/>
                <a:cs typeface="Bell MT"/>
                <a:sym typeface="Bell MT"/>
              </a:rPr>
              <a:t>Professor S. Farokh Atashzar, Werable Technology VIP Softwear Team</a:t>
            </a:r>
            <a:endParaRPr sz="2100">
              <a:latin typeface="Bell MT"/>
              <a:ea typeface="Bell MT"/>
              <a:cs typeface="Bell MT"/>
              <a:sym typeface="Bell MT"/>
            </a:endParaRPr>
          </a:p>
          <a:p>
            <a:pPr indent="457200" lvl="0" marL="0" rtl="0" algn="l">
              <a:spcBef>
                <a:spcPts val="0"/>
              </a:spcBef>
              <a:spcAft>
                <a:spcPts val="0"/>
              </a:spcAft>
              <a:buClr>
                <a:schemeClr val="dk1"/>
              </a:buClr>
              <a:buSzPts val="1100"/>
              <a:buFont typeface="Arial"/>
              <a:buNone/>
            </a:pPr>
            <a:r>
              <a:rPr lang="zh-CN" sz="2100">
                <a:latin typeface="Bell MT"/>
                <a:ea typeface="Bell MT"/>
                <a:cs typeface="Bell MT"/>
                <a:sym typeface="Bell MT"/>
              </a:rPr>
              <a:t>“Papers with Code - Ninapro DB2 Dataset.” NinaPro DB2 Dataset | Papers With Code, </a:t>
            </a:r>
            <a:r>
              <a:rPr lang="zh-CN" sz="2100" u="sng">
                <a:solidFill>
                  <a:schemeClr val="hlink"/>
                </a:solidFill>
                <a:latin typeface="Bell MT"/>
                <a:ea typeface="Bell MT"/>
                <a:cs typeface="Bell MT"/>
                <a:sym typeface="Bell MT"/>
                <a:hlinkClick r:id="rId5"/>
              </a:rPr>
              <a:t>https://paperswithcode.com/dataset/ninapro-db2</a:t>
            </a:r>
            <a:r>
              <a:rPr lang="zh-CN" sz="2100">
                <a:latin typeface="Bell MT"/>
                <a:ea typeface="Bell MT"/>
                <a:cs typeface="Bell MT"/>
                <a:sym typeface="Bell MT"/>
              </a:rPr>
              <a:t>.</a:t>
            </a:r>
            <a:endParaRPr sz="2100">
              <a:latin typeface="Bell MT"/>
              <a:ea typeface="Bell MT"/>
              <a:cs typeface="Bell MT"/>
              <a:sym typeface="Bell MT"/>
            </a:endParaRPr>
          </a:p>
          <a:p>
            <a:pPr indent="457200" lvl="0" marL="0" rtl="0" algn="l">
              <a:spcBef>
                <a:spcPts val="0"/>
              </a:spcBef>
              <a:spcAft>
                <a:spcPts val="0"/>
              </a:spcAft>
              <a:buNone/>
            </a:pPr>
            <a:r>
              <a:rPr lang="zh-CN" sz="2100">
                <a:latin typeface="Bell MT"/>
                <a:ea typeface="Bell MT"/>
                <a:cs typeface="Bell MT"/>
                <a:sym typeface="Bell MT"/>
              </a:rPr>
              <a:t>Atzori, M., Gijsberts, A., Castellini, C. et al. Electromyography data for non-invasive naturally-controlled robotic hand prostheses. Sci Data 1, 140053 (2014). </a:t>
            </a:r>
            <a:r>
              <a:rPr lang="zh-CN" sz="2100" u="sng">
                <a:solidFill>
                  <a:schemeClr val="hlink"/>
                </a:solidFill>
                <a:latin typeface="Bell MT"/>
                <a:ea typeface="Bell MT"/>
                <a:cs typeface="Bell MT"/>
                <a:sym typeface="Bell MT"/>
                <a:hlinkClick r:id="rId6"/>
              </a:rPr>
              <a:t>https://doi.org/10.1038/sdata.2014.53</a:t>
            </a:r>
            <a:endParaRPr sz="2100">
              <a:latin typeface="Bell MT"/>
              <a:ea typeface="Bell MT"/>
              <a:cs typeface="Bell MT"/>
              <a:sym typeface="Bell MT"/>
            </a:endParaRPr>
          </a:p>
          <a:p>
            <a:pPr indent="457200" lvl="0" marL="0" rtl="0" algn="l">
              <a:spcBef>
                <a:spcPts val="0"/>
              </a:spcBef>
              <a:spcAft>
                <a:spcPts val="0"/>
              </a:spcAft>
              <a:buNone/>
            </a:pPr>
            <a:r>
              <a:rPr lang="zh-CN" sz="2100">
                <a:latin typeface="Bell MT"/>
                <a:ea typeface="Bell MT"/>
                <a:cs typeface="Bell MT"/>
                <a:sym typeface="Bell MT"/>
              </a:rPr>
              <a:t>Wang, Yiwei et al. “Multitask CapsNet: An Imbalanced Data Deep Learning Method for Predicting Toxicants.” ACS omega vol. 6,40 26545-26555. 29 Sep. 2021, doi:10.1021/acsomega.1c03842	</a:t>
            </a:r>
            <a:endParaRPr sz="2100">
              <a:latin typeface="Bell MT"/>
              <a:ea typeface="Bell MT"/>
              <a:cs typeface="Bell MT"/>
              <a:sym typeface="Bell MT"/>
            </a:endParaRPr>
          </a:p>
        </p:txBody>
      </p:sp>
      <p:sp>
        <p:nvSpPr>
          <p:cNvPr id="427" name="Google Shape;427;p19"/>
          <p:cNvSpPr txBox="1"/>
          <p:nvPr/>
        </p:nvSpPr>
        <p:spPr>
          <a:xfrm>
            <a:off x="1463850" y="1905000"/>
            <a:ext cx="808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800">
                <a:solidFill>
                  <a:srgbClr val="DE7F7E"/>
                </a:solidFill>
                <a:latin typeface="Pacifico"/>
                <a:ea typeface="Pacifico"/>
                <a:cs typeface="Pacifico"/>
                <a:sym typeface="Pacifico"/>
              </a:rPr>
              <a:t>Big Thanks To:</a:t>
            </a:r>
            <a:endParaRPr sz="2800">
              <a:solidFill>
                <a:srgbClr val="DE7F7E"/>
              </a:solidFill>
              <a:latin typeface="Pacifico"/>
              <a:ea typeface="Pacifico"/>
              <a:cs typeface="Pacifico"/>
              <a:sym typeface="Pacifico"/>
            </a:endParaRPr>
          </a:p>
        </p:txBody>
      </p:sp>
    </p:spTree>
  </p:cSld>
  <p:clrMapOvr>
    <a:masterClrMapping/>
  </p:clrMapOvr>
  <mc:AlternateContent>
    <mc:Choice Requires="p14">
      <p:transition spd="slow" p14:dur="1300">
        <p14:pan dir="u"/>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31" name="Shape 431"/>
        <p:cNvGrpSpPr/>
        <p:nvPr/>
      </p:nvGrpSpPr>
      <p:grpSpPr>
        <a:xfrm>
          <a:off x="0" y="0"/>
          <a:ext cx="0" cy="0"/>
          <a:chOff x="0" y="0"/>
          <a:chExt cx="0" cy="0"/>
        </a:xfrm>
      </p:grpSpPr>
      <p:pic>
        <p:nvPicPr>
          <p:cNvPr descr="87" id="432" name="Google Shape;432;p27"/>
          <p:cNvPicPr preferRelativeResize="0"/>
          <p:nvPr/>
        </p:nvPicPr>
        <p:blipFill rotWithShape="1">
          <a:blip r:embed="rId3">
            <a:alphaModFix/>
          </a:blip>
          <a:srcRect b="22544" l="0" r="18026" t="15125"/>
          <a:stretch/>
        </p:blipFill>
        <p:spPr>
          <a:xfrm flipH="1">
            <a:off x="0" y="0"/>
            <a:ext cx="6751955" cy="6124575"/>
          </a:xfrm>
          <a:prstGeom prst="rect">
            <a:avLst/>
          </a:prstGeom>
          <a:noFill/>
          <a:ln>
            <a:noFill/>
          </a:ln>
        </p:spPr>
      </p:pic>
      <p:sp>
        <p:nvSpPr>
          <p:cNvPr id="433" name="Google Shape;433;p27"/>
          <p:cNvSpPr txBox="1"/>
          <p:nvPr/>
        </p:nvSpPr>
        <p:spPr>
          <a:xfrm>
            <a:off x="6181818" y="2554455"/>
            <a:ext cx="508023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6000">
                <a:solidFill>
                  <a:srgbClr val="EC6A41"/>
                </a:solidFill>
                <a:latin typeface="Dancing Script"/>
                <a:ea typeface="Dancing Script"/>
                <a:cs typeface="Dancing Script"/>
                <a:sym typeface="Dancing Script"/>
              </a:rPr>
              <a:t>Thank you </a:t>
            </a:r>
            <a:endParaRPr b="1" sz="6000">
              <a:solidFill>
                <a:srgbClr val="EC6A41"/>
              </a:solidFill>
              <a:latin typeface="Dancing Script"/>
              <a:ea typeface="Dancing Script"/>
              <a:cs typeface="Dancing Script"/>
              <a:sym typeface="Dancing Script"/>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4" name="Shape 104"/>
        <p:cNvGrpSpPr/>
        <p:nvPr/>
      </p:nvGrpSpPr>
      <p:grpSpPr>
        <a:xfrm>
          <a:off x="0" y="0"/>
          <a:ext cx="0" cy="0"/>
          <a:chOff x="0" y="0"/>
          <a:chExt cx="0" cy="0"/>
        </a:xfrm>
      </p:grpSpPr>
      <p:pic>
        <p:nvPicPr>
          <p:cNvPr descr="未标题-289" id="105" name="Google Shape;105;p3"/>
          <p:cNvPicPr preferRelativeResize="0"/>
          <p:nvPr/>
        </p:nvPicPr>
        <p:blipFill rotWithShape="1">
          <a:blip r:embed="rId3">
            <a:alphaModFix/>
          </a:blip>
          <a:srcRect b="6690" l="4611" r="15008" t="60000"/>
          <a:stretch/>
        </p:blipFill>
        <p:spPr>
          <a:xfrm>
            <a:off x="-29210" y="0"/>
            <a:ext cx="12231370" cy="4057650"/>
          </a:xfrm>
          <a:prstGeom prst="rect">
            <a:avLst/>
          </a:prstGeom>
          <a:noFill/>
          <a:ln>
            <a:noFill/>
          </a:ln>
        </p:spPr>
      </p:pic>
      <p:sp>
        <p:nvSpPr>
          <p:cNvPr id="106" name="Google Shape;106;p3"/>
          <p:cNvSpPr txBox="1"/>
          <p:nvPr/>
        </p:nvSpPr>
        <p:spPr>
          <a:xfrm>
            <a:off x="4711001" y="4432812"/>
            <a:ext cx="2901950" cy="922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5400">
                <a:solidFill>
                  <a:srgbClr val="DE7F7E"/>
                </a:solidFill>
                <a:latin typeface="Bell MT"/>
                <a:ea typeface="Bell MT"/>
                <a:cs typeface="Bell MT"/>
                <a:sym typeface="Bell MT"/>
              </a:rPr>
              <a:t>PART 01</a:t>
            </a:r>
            <a:endParaRPr/>
          </a:p>
        </p:txBody>
      </p:sp>
      <p:sp>
        <p:nvSpPr>
          <p:cNvPr id="107" name="Google Shape;107;p3"/>
          <p:cNvSpPr txBox="1"/>
          <p:nvPr/>
        </p:nvSpPr>
        <p:spPr>
          <a:xfrm>
            <a:off x="3942026" y="5286354"/>
            <a:ext cx="44398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3600">
                <a:solidFill>
                  <a:srgbClr val="DE7F7E"/>
                </a:solidFill>
                <a:latin typeface="Bell MT"/>
                <a:ea typeface="Bell MT"/>
                <a:cs typeface="Bell MT"/>
                <a:sym typeface="Bell MT"/>
              </a:rPr>
              <a:t>Mission Statement</a:t>
            </a:r>
            <a:endParaRPr b="1" sz="3600">
              <a:solidFill>
                <a:srgbClr val="DE7F7E"/>
              </a:solidFill>
              <a:latin typeface="Bell MT"/>
              <a:ea typeface="Bell MT"/>
              <a:cs typeface="Bell MT"/>
              <a:sym typeface="Bell MT"/>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2" name="Shape 112"/>
        <p:cNvGrpSpPr/>
        <p:nvPr/>
      </p:nvGrpSpPr>
      <p:grpSpPr>
        <a:xfrm>
          <a:off x="0" y="0"/>
          <a:ext cx="0" cy="0"/>
          <a:chOff x="0" y="0"/>
          <a:chExt cx="0" cy="0"/>
        </a:xfrm>
      </p:grpSpPr>
      <p:pic>
        <p:nvPicPr>
          <p:cNvPr descr="未标题-178" id="113" name="Google Shape;113;p4"/>
          <p:cNvPicPr preferRelativeResize="0"/>
          <p:nvPr/>
        </p:nvPicPr>
        <p:blipFill rotWithShape="1">
          <a:blip r:embed="rId3">
            <a:alphaModFix/>
          </a:blip>
          <a:srcRect b="0" l="0" r="0" t="0"/>
          <a:stretch/>
        </p:blipFill>
        <p:spPr>
          <a:xfrm flipH="1" rot="10800000">
            <a:off x="10171430" y="5469890"/>
            <a:ext cx="2020570" cy="1388110"/>
          </a:xfrm>
          <a:prstGeom prst="rect">
            <a:avLst/>
          </a:prstGeom>
          <a:noFill/>
          <a:ln>
            <a:noFill/>
          </a:ln>
        </p:spPr>
      </p:pic>
      <p:pic>
        <p:nvPicPr>
          <p:cNvPr descr="未标题-145" id="114" name="Google Shape;114;p4"/>
          <p:cNvPicPr preferRelativeResize="0"/>
          <p:nvPr/>
        </p:nvPicPr>
        <p:blipFill rotWithShape="1">
          <a:blip r:embed="rId4">
            <a:alphaModFix/>
          </a:blip>
          <a:srcRect b="0" l="0" r="0" t="0"/>
          <a:stretch/>
        </p:blipFill>
        <p:spPr>
          <a:xfrm rot="10800000">
            <a:off x="0" y="0"/>
            <a:ext cx="1360170" cy="775970"/>
          </a:xfrm>
          <a:prstGeom prst="rect">
            <a:avLst/>
          </a:prstGeom>
          <a:noFill/>
          <a:ln>
            <a:noFill/>
          </a:ln>
        </p:spPr>
      </p:pic>
      <p:sp>
        <p:nvSpPr>
          <p:cNvPr id="115" name="Google Shape;115;p4"/>
          <p:cNvSpPr txBox="1"/>
          <p:nvPr/>
        </p:nvSpPr>
        <p:spPr>
          <a:xfrm>
            <a:off x="1427480" y="158115"/>
            <a:ext cx="29033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latin typeface="Arial"/>
                <a:ea typeface="Arial"/>
                <a:cs typeface="Arial"/>
                <a:sym typeface="Arial"/>
              </a:rPr>
              <a:t>Mission Statement</a:t>
            </a:r>
            <a:endParaRPr b="1" sz="2400">
              <a:solidFill>
                <a:srgbClr val="DE7F7E"/>
              </a:solidFill>
              <a:latin typeface="Arial"/>
              <a:ea typeface="Arial"/>
              <a:cs typeface="Arial"/>
              <a:sym typeface="Arial"/>
            </a:endParaRPr>
          </a:p>
        </p:txBody>
      </p:sp>
      <p:grpSp>
        <p:nvGrpSpPr>
          <p:cNvPr id="116" name="Google Shape;116;p4"/>
          <p:cNvGrpSpPr/>
          <p:nvPr/>
        </p:nvGrpSpPr>
        <p:grpSpPr>
          <a:xfrm>
            <a:off x="279669" y="1148856"/>
            <a:ext cx="5449541" cy="4697878"/>
            <a:chOff x="2097157" y="1786301"/>
            <a:chExt cx="4488115" cy="3869063"/>
          </a:xfrm>
        </p:grpSpPr>
        <p:sp>
          <p:nvSpPr>
            <p:cNvPr id="117" name="Google Shape;117;p4"/>
            <p:cNvSpPr/>
            <p:nvPr/>
          </p:nvSpPr>
          <p:spPr>
            <a:xfrm>
              <a:off x="3922965" y="1786301"/>
              <a:ext cx="836501" cy="721121"/>
            </a:xfrm>
            <a:custGeom>
              <a:rect b="b" l="l" r="r" t="t"/>
              <a:pathLst>
                <a:path extrusionOk="0" h="721121" w="836501">
                  <a:moveTo>
                    <a:pt x="418250" y="0"/>
                  </a:moveTo>
                  <a:lnTo>
                    <a:pt x="836501" y="721121"/>
                  </a:lnTo>
                  <a:lnTo>
                    <a:pt x="0" y="721121"/>
                  </a:lnTo>
                  <a:lnTo>
                    <a:pt x="418250" y="0"/>
                  </a:lnTo>
                  <a:close/>
                </a:path>
              </a:pathLst>
            </a:custGeom>
            <a:solidFill>
              <a:srgbClr val="6DA8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 name="Google Shape;118;p4"/>
            <p:cNvSpPr/>
            <p:nvPr/>
          </p:nvSpPr>
          <p:spPr>
            <a:xfrm>
              <a:off x="3475891" y="2606813"/>
              <a:ext cx="1730648" cy="671425"/>
            </a:xfrm>
            <a:custGeom>
              <a:rect b="b" l="l" r="r" t="t"/>
              <a:pathLst>
                <a:path extrusionOk="0" h="671425" w="1730648">
                  <a:moveTo>
                    <a:pt x="389427" y="0"/>
                  </a:moveTo>
                  <a:lnTo>
                    <a:pt x="1341221" y="0"/>
                  </a:lnTo>
                  <a:lnTo>
                    <a:pt x="1730648" y="671425"/>
                  </a:lnTo>
                  <a:lnTo>
                    <a:pt x="0" y="671425"/>
                  </a:lnTo>
                  <a:lnTo>
                    <a:pt x="389427" y="0"/>
                  </a:lnTo>
                  <a:close/>
                </a:path>
              </a:pathLst>
            </a:custGeom>
            <a:solidFill>
              <a:srgbClr val="DE7F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4"/>
            <p:cNvSpPr/>
            <p:nvPr/>
          </p:nvSpPr>
          <p:spPr>
            <a:xfrm>
              <a:off x="3028818" y="3377629"/>
              <a:ext cx="2624794" cy="671425"/>
            </a:xfrm>
            <a:custGeom>
              <a:rect b="b" l="l" r="r" t="t"/>
              <a:pathLst>
                <a:path extrusionOk="0" h="671425" w="2624794">
                  <a:moveTo>
                    <a:pt x="389426" y="0"/>
                  </a:moveTo>
                  <a:lnTo>
                    <a:pt x="2235368" y="0"/>
                  </a:lnTo>
                  <a:lnTo>
                    <a:pt x="2624794" y="671425"/>
                  </a:lnTo>
                  <a:lnTo>
                    <a:pt x="0" y="671425"/>
                  </a:lnTo>
                  <a:lnTo>
                    <a:pt x="389426" y="0"/>
                  </a:lnTo>
                  <a:close/>
                </a:path>
              </a:pathLst>
            </a:custGeom>
            <a:solidFill>
              <a:srgbClr val="6DA8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4"/>
            <p:cNvSpPr/>
            <p:nvPr/>
          </p:nvSpPr>
          <p:spPr>
            <a:xfrm>
              <a:off x="2581744" y="4184640"/>
              <a:ext cx="3518942" cy="671425"/>
            </a:xfrm>
            <a:custGeom>
              <a:rect b="b" l="l" r="r" t="t"/>
              <a:pathLst>
                <a:path extrusionOk="0" h="671425" w="3518942">
                  <a:moveTo>
                    <a:pt x="389427" y="0"/>
                  </a:moveTo>
                  <a:lnTo>
                    <a:pt x="3129515" y="0"/>
                  </a:lnTo>
                  <a:lnTo>
                    <a:pt x="3518942" y="671425"/>
                  </a:lnTo>
                  <a:lnTo>
                    <a:pt x="0" y="671425"/>
                  </a:lnTo>
                  <a:lnTo>
                    <a:pt x="389427" y="0"/>
                  </a:lnTo>
                  <a:close/>
                </a:path>
              </a:pathLst>
            </a:custGeom>
            <a:solidFill>
              <a:srgbClr val="DE7F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 name="Google Shape;121;p4"/>
            <p:cNvSpPr/>
            <p:nvPr/>
          </p:nvSpPr>
          <p:spPr>
            <a:xfrm>
              <a:off x="2097157" y="4919261"/>
              <a:ext cx="4488115" cy="736103"/>
            </a:xfrm>
            <a:custGeom>
              <a:rect b="b" l="l" r="r" t="t"/>
              <a:pathLst>
                <a:path extrusionOk="0" h="736103" w="4488115">
                  <a:moveTo>
                    <a:pt x="426940" y="0"/>
                  </a:moveTo>
                  <a:lnTo>
                    <a:pt x="4061175" y="0"/>
                  </a:lnTo>
                  <a:lnTo>
                    <a:pt x="4488115" y="736103"/>
                  </a:lnTo>
                  <a:lnTo>
                    <a:pt x="0" y="736103"/>
                  </a:lnTo>
                  <a:lnTo>
                    <a:pt x="426940" y="0"/>
                  </a:lnTo>
                  <a:close/>
                </a:path>
              </a:pathLst>
            </a:custGeom>
            <a:solidFill>
              <a:srgbClr val="6DA8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22" name="Google Shape;122;p4"/>
          <p:cNvSpPr/>
          <p:nvPr/>
        </p:nvSpPr>
        <p:spPr>
          <a:xfrm>
            <a:off x="6132107" y="1068484"/>
            <a:ext cx="765313" cy="765313"/>
          </a:xfrm>
          <a:prstGeom prst="ellipse">
            <a:avLst/>
          </a:prstGeom>
          <a:solidFill>
            <a:srgbClr val="6DA8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 name="Google Shape;123;p4"/>
          <p:cNvSpPr/>
          <p:nvPr/>
        </p:nvSpPr>
        <p:spPr>
          <a:xfrm>
            <a:off x="6132107" y="2368299"/>
            <a:ext cx="765313" cy="765313"/>
          </a:xfrm>
          <a:prstGeom prst="ellipse">
            <a:avLst/>
          </a:prstGeom>
          <a:solidFill>
            <a:srgbClr val="DE7F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4"/>
          <p:cNvSpPr/>
          <p:nvPr/>
        </p:nvSpPr>
        <p:spPr>
          <a:xfrm>
            <a:off x="6159397" y="3626707"/>
            <a:ext cx="765313" cy="765313"/>
          </a:xfrm>
          <a:prstGeom prst="ellipse">
            <a:avLst/>
          </a:prstGeom>
          <a:solidFill>
            <a:srgbClr val="6DA8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 name="Google Shape;125;p4"/>
          <p:cNvSpPr/>
          <p:nvPr/>
        </p:nvSpPr>
        <p:spPr>
          <a:xfrm>
            <a:off x="6159397" y="4932611"/>
            <a:ext cx="765313" cy="765313"/>
          </a:xfrm>
          <a:prstGeom prst="ellipse">
            <a:avLst/>
          </a:prstGeom>
          <a:solidFill>
            <a:srgbClr val="DE7F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 name="Google Shape;126;p4"/>
          <p:cNvSpPr/>
          <p:nvPr/>
        </p:nvSpPr>
        <p:spPr>
          <a:xfrm flipH="1">
            <a:off x="270985" y="1148854"/>
            <a:ext cx="2734184" cy="4697879"/>
          </a:xfrm>
          <a:prstGeom prst="rtTriangle">
            <a:avLst/>
          </a:prstGeom>
          <a:solidFill>
            <a:schemeClr val="dk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7" name="Google Shape;127;p4"/>
          <p:cNvGrpSpPr/>
          <p:nvPr/>
        </p:nvGrpSpPr>
        <p:grpSpPr>
          <a:xfrm>
            <a:off x="6347150" y="1240095"/>
            <a:ext cx="335226" cy="422091"/>
            <a:chOff x="6098443" y="4495115"/>
            <a:chExt cx="378388" cy="476437"/>
          </a:xfrm>
        </p:grpSpPr>
        <p:sp>
          <p:nvSpPr>
            <p:cNvPr id="128" name="Google Shape;128;p4"/>
            <p:cNvSpPr/>
            <p:nvPr/>
          </p:nvSpPr>
          <p:spPr>
            <a:xfrm>
              <a:off x="6098443" y="4495115"/>
              <a:ext cx="378388" cy="476437"/>
            </a:xfrm>
            <a:custGeom>
              <a:rect b="b" l="l" r="r" t="t"/>
              <a:pathLst>
                <a:path extrusionOk="0" h="174" w="138">
                  <a:moveTo>
                    <a:pt x="69" y="0"/>
                  </a:moveTo>
                  <a:cubicBezTo>
                    <a:pt x="31" y="0"/>
                    <a:pt x="0" y="31"/>
                    <a:pt x="0" y="69"/>
                  </a:cubicBezTo>
                  <a:cubicBezTo>
                    <a:pt x="0" y="107"/>
                    <a:pt x="69" y="174"/>
                    <a:pt x="69" y="174"/>
                  </a:cubicBezTo>
                  <a:cubicBezTo>
                    <a:pt x="69" y="174"/>
                    <a:pt x="138" y="107"/>
                    <a:pt x="138" y="69"/>
                  </a:cubicBezTo>
                  <a:cubicBezTo>
                    <a:pt x="138" y="31"/>
                    <a:pt x="107" y="0"/>
                    <a:pt x="69" y="0"/>
                  </a:cubicBezTo>
                  <a:close/>
                  <a:moveTo>
                    <a:pt x="114" y="81"/>
                  </a:moveTo>
                  <a:cubicBezTo>
                    <a:pt x="113" y="83"/>
                    <a:pt x="113" y="83"/>
                    <a:pt x="113" y="83"/>
                  </a:cubicBezTo>
                  <a:cubicBezTo>
                    <a:pt x="110" y="89"/>
                    <a:pt x="110" y="89"/>
                    <a:pt x="110" y="89"/>
                  </a:cubicBezTo>
                  <a:cubicBezTo>
                    <a:pt x="109" y="92"/>
                    <a:pt x="109" y="92"/>
                    <a:pt x="109" y="92"/>
                  </a:cubicBezTo>
                  <a:cubicBezTo>
                    <a:pt x="101" y="89"/>
                    <a:pt x="101" y="89"/>
                    <a:pt x="101" y="89"/>
                  </a:cubicBezTo>
                  <a:cubicBezTo>
                    <a:pt x="99" y="91"/>
                    <a:pt x="98" y="93"/>
                    <a:pt x="97" y="94"/>
                  </a:cubicBezTo>
                  <a:cubicBezTo>
                    <a:pt x="101" y="101"/>
                    <a:pt x="101" y="101"/>
                    <a:pt x="101" y="101"/>
                  </a:cubicBezTo>
                  <a:cubicBezTo>
                    <a:pt x="99" y="103"/>
                    <a:pt x="99" y="103"/>
                    <a:pt x="99" y="103"/>
                  </a:cubicBezTo>
                  <a:cubicBezTo>
                    <a:pt x="94" y="107"/>
                    <a:pt x="94" y="107"/>
                    <a:pt x="94" y="107"/>
                  </a:cubicBezTo>
                  <a:cubicBezTo>
                    <a:pt x="92" y="108"/>
                    <a:pt x="92" y="108"/>
                    <a:pt x="92" y="108"/>
                  </a:cubicBezTo>
                  <a:cubicBezTo>
                    <a:pt x="85" y="102"/>
                    <a:pt x="85" y="102"/>
                    <a:pt x="85" y="102"/>
                  </a:cubicBezTo>
                  <a:cubicBezTo>
                    <a:pt x="83" y="103"/>
                    <a:pt x="81" y="103"/>
                    <a:pt x="79" y="104"/>
                  </a:cubicBezTo>
                  <a:cubicBezTo>
                    <a:pt x="79" y="112"/>
                    <a:pt x="79" y="112"/>
                    <a:pt x="79" y="112"/>
                  </a:cubicBezTo>
                  <a:cubicBezTo>
                    <a:pt x="77" y="113"/>
                    <a:pt x="77" y="113"/>
                    <a:pt x="77" y="113"/>
                  </a:cubicBezTo>
                  <a:cubicBezTo>
                    <a:pt x="70" y="114"/>
                    <a:pt x="70" y="114"/>
                    <a:pt x="70" y="114"/>
                  </a:cubicBezTo>
                  <a:cubicBezTo>
                    <a:pt x="68" y="114"/>
                    <a:pt x="68" y="114"/>
                    <a:pt x="68" y="114"/>
                  </a:cubicBezTo>
                  <a:cubicBezTo>
                    <a:pt x="65" y="105"/>
                    <a:pt x="65" y="105"/>
                    <a:pt x="65" y="105"/>
                  </a:cubicBezTo>
                  <a:cubicBezTo>
                    <a:pt x="63" y="105"/>
                    <a:pt x="61" y="105"/>
                    <a:pt x="60" y="104"/>
                  </a:cubicBezTo>
                  <a:cubicBezTo>
                    <a:pt x="55" y="111"/>
                    <a:pt x="55" y="111"/>
                    <a:pt x="55" y="111"/>
                  </a:cubicBezTo>
                  <a:cubicBezTo>
                    <a:pt x="53" y="110"/>
                    <a:pt x="53" y="110"/>
                    <a:pt x="53" y="110"/>
                  </a:cubicBezTo>
                  <a:cubicBezTo>
                    <a:pt x="47" y="108"/>
                    <a:pt x="47" y="108"/>
                    <a:pt x="47" y="108"/>
                  </a:cubicBezTo>
                  <a:cubicBezTo>
                    <a:pt x="45" y="107"/>
                    <a:pt x="45" y="107"/>
                    <a:pt x="45" y="107"/>
                  </a:cubicBezTo>
                  <a:cubicBezTo>
                    <a:pt x="47" y="98"/>
                    <a:pt x="47" y="98"/>
                    <a:pt x="47" y="98"/>
                  </a:cubicBezTo>
                  <a:cubicBezTo>
                    <a:pt x="45" y="97"/>
                    <a:pt x="44" y="96"/>
                    <a:pt x="42" y="94"/>
                  </a:cubicBezTo>
                  <a:cubicBezTo>
                    <a:pt x="35" y="98"/>
                    <a:pt x="35" y="98"/>
                    <a:pt x="35" y="98"/>
                  </a:cubicBezTo>
                  <a:cubicBezTo>
                    <a:pt x="33" y="96"/>
                    <a:pt x="33" y="96"/>
                    <a:pt x="33" y="96"/>
                  </a:cubicBezTo>
                  <a:cubicBezTo>
                    <a:pt x="29" y="91"/>
                    <a:pt x="29" y="91"/>
                    <a:pt x="29" y="91"/>
                  </a:cubicBezTo>
                  <a:cubicBezTo>
                    <a:pt x="28" y="89"/>
                    <a:pt x="28" y="89"/>
                    <a:pt x="28" y="89"/>
                  </a:cubicBezTo>
                  <a:cubicBezTo>
                    <a:pt x="34" y="83"/>
                    <a:pt x="34" y="83"/>
                    <a:pt x="34" y="83"/>
                  </a:cubicBezTo>
                  <a:cubicBezTo>
                    <a:pt x="33" y="81"/>
                    <a:pt x="32" y="79"/>
                    <a:pt x="32" y="77"/>
                  </a:cubicBezTo>
                  <a:cubicBezTo>
                    <a:pt x="24" y="77"/>
                    <a:pt x="24" y="77"/>
                    <a:pt x="24" y="77"/>
                  </a:cubicBezTo>
                  <a:cubicBezTo>
                    <a:pt x="23" y="74"/>
                    <a:pt x="23" y="74"/>
                    <a:pt x="23" y="74"/>
                  </a:cubicBezTo>
                  <a:cubicBezTo>
                    <a:pt x="23" y="68"/>
                    <a:pt x="23" y="68"/>
                    <a:pt x="23" y="68"/>
                  </a:cubicBezTo>
                  <a:cubicBezTo>
                    <a:pt x="22" y="66"/>
                    <a:pt x="22" y="66"/>
                    <a:pt x="22" y="66"/>
                  </a:cubicBezTo>
                  <a:cubicBezTo>
                    <a:pt x="31" y="63"/>
                    <a:pt x="31" y="63"/>
                    <a:pt x="31" y="63"/>
                  </a:cubicBezTo>
                  <a:cubicBezTo>
                    <a:pt x="31" y="61"/>
                    <a:pt x="31" y="59"/>
                    <a:pt x="32" y="57"/>
                  </a:cubicBezTo>
                  <a:cubicBezTo>
                    <a:pt x="25" y="53"/>
                    <a:pt x="25" y="53"/>
                    <a:pt x="25" y="53"/>
                  </a:cubicBezTo>
                  <a:cubicBezTo>
                    <a:pt x="26" y="50"/>
                    <a:pt x="26" y="50"/>
                    <a:pt x="26" y="50"/>
                  </a:cubicBezTo>
                  <a:cubicBezTo>
                    <a:pt x="28" y="45"/>
                    <a:pt x="28" y="45"/>
                    <a:pt x="28" y="45"/>
                  </a:cubicBezTo>
                  <a:cubicBezTo>
                    <a:pt x="29" y="42"/>
                    <a:pt x="29" y="42"/>
                    <a:pt x="29" y="42"/>
                  </a:cubicBezTo>
                  <a:cubicBezTo>
                    <a:pt x="38" y="44"/>
                    <a:pt x="38" y="44"/>
                    <a:pt x="38" y="44"/>
                  </a:cubicBezTo>
                  <a:cubicBezTo>
                    <a:pt x="39" y="43"/>
                    <a:pt x="41" y="41"/>
                    <a:pt x="42" y="40"/>
                  </a:cubicBezTo>
                  <a:cubicBezTo>
                    <a:pt x="38" y="32"/>
                    <a:pt x="38" y="32"/>
                    <a:pt x="38" y="32"/>
                  </a:cubicBezTo>
                  <a:cubicBezTo>
                    <a:pt x="40" y="31"/>
                    <a:pt x="40" y="31"/>
                    <a:pt x="40" y="31"/>
                  </a:cubicBezTo>
                  <a:cubicBezTo>
                    <a:pt x="45" y="27"/>
                    <a:pt x="45" y="27"/>
                    <a:pt x="45" y="27"/>
                  </a:cubicBezTo>
                  <a:cubicBezTo>
                    <a:pt x="47" y="26"/>
                    <a:pt x="47" y="26"/>
                    <a:pt x="47" y="26"/>
                  </a:cubicBezTo>
                  <a:cubicBezTo>
                    <a:pt x="54" y="32"/>
                    <a:pt x="54" y="32"/>
                    <a:pt x="54" y="32"/>
                  </a:cubicBezTo>
                  <a:cubicBezTo>
                    <a:pt x="55" y="31"/>
                    <a:pt x="57" y="30"/>
                    <a:pt x="59" y="30"/>
                  </a:cubicBezTo>
                  <a:cubicBezTo>
                    <a:pt x="59" y="21"/>
                    <a:pt x="59" y="21"/>
                    <a:pt x="59" y="21"/>
                  </a:cubicBezTo>
                  <a:cubicBezTo>
                    <a:pt x="62" y="21"/>
                    <a:pt x="62" y="21"/>
                    <a:pt x="62" y="21"/>
                  </a:cubicBezTo>
                  <a:cubicBezTo>
                    <a:pt x="68" y="20"/>
                    <a:pt x="68" y="20"/>
                    <a:pt x="68" y="20"/>
                  </a:cubicBezTo>
                  <a:cubicBezTo>
                    <a:pt x="71" y="20"/>
                    <a:pt x="71" y="20"/>
                    <a:pt x="71" y="20"/>
                  </a:cubicBezTo>
                  <a:cubicBezTo>
                    <a:pt x="73" y="29"/>
                    <a:pt x="73" y="29"/>
                    <a:pt x="73" y="29"/>
                  </a:cubicBezTo>
                  <a:cubicBezTo>
                    <a:pt x="75" y="29"/>
                    <a:pt x="77" y="29"/>
                    <a:pt x="79" y="30"/>
                  </a:cubicBezTo>
                  <a:cubicBezTo>
                    <a:pt x="83" y="22"/>
                    <a:pt x="83" y="22"/>
                    <a:pt x="83" y="22"/>
                  </a:cubicBezTo>
                  <a:cubicBezTo>
                    <a:pt x="86" y="23"/>
                    <a:pt x="86" y="23"/>
                    <a:pt x="86" y="23"/>
                  </a:cubicBezTo>
                  <a:cubicBezTo>
                    <a:pt x="92" y="26"/>
                    <a:pt x="92" y="26"/>
                    <a:pt x="92" y="26"/>
                  </a:cubicBezTo>
                  <a:cubicBezTo>
                    <a:pt x="94" y="27"/>
                    <a:pt x="94" y="27"/>
                    <a:pt x="94" y="27"/>
                  </a:cubicBezTo>
                  <a:cubicBezTo>
                    <a:pt x="92" y="36"/>
                    <a:pt x="92" y="36"/>
                    <a:pt x="92" y="36"/>
                  </a:cubicBezTo>
                  <a:cubicBezTo>
                    <a:pt x="93" y="37"/>
                    <a:pt x="95" y="38"/>
                    <a:pt x="96" y="39"/>
                  </a:cubicBezTo>
                  <a:cubicBezTo>
                    <a:pt x="104" y="35"/>
                    <a:pt x="104" y="35"/>
                    <a:pt x="104" y="35"/>
                  </a:cubicBezTo>
                  <a:cubicBezTo>
                    <a:pt x="105" y="37"/>
                    <a:pt x="105" y="37"/>
                    <a:pt x="105" y="37"/>
                  </a:cubicBezTo>
                  <a:cubicBezTo>
                    <a:pt x="109" y="43"/>
                    <a:pt x="109" y="43"/>
                    <a:pt x="109" y="43"/>
                  </a:cubicBezTo>
                  <a:cubicBezTo>
                    <a:pt x="111" y="45"/>
                    <a:pt x="111" y="45"/>
                    <a:pt x="111" y="45"/>
                  </a:cubicBezTo>
                  <a:cubicBezTo>
                    <a:pt x="105" y="51"/>
                    <a:pt x="105" y="51"/>
                    <a:pt x="105" y="51"/>
                  </a:cubicBezTo>
                  <a:cubicBezTo>
                    <a:pt x="105" y="53"/>
                    <a:pt x="106" y="55"/>
                    <a:pt x="107" y="57"/>
                  </a:cubicBezTo>
                  <a:cubicBezTo>
                    <a:pt x="115" y="57"/>
                    <a:pt x="115" y="57"/>
                    <a:pt x="115" y="57"/>
                  </a:cubicBezTo>
                  <a:cubicBezTo>
                    <a:pt x="115" y="59"/>
                    <a:pt x="115" y="59"/>
                    <a:pt x="115" y="59"/>
                  </a:cubicBezTo>
                  <a:cubicBezTo>
                    <a:pt x="116" y="66"/>
                    <a:pt x="116" y="66"/>
                    <a:pt x="116" y="66"/>
                  </a:cubicBezTo>
                  <a:cubicBezTo>
                    <a:pt x="116" y="68"/>
                    <a:pt x="116" y="68"/>
                    <a:pt x="116" y="68"/>
                  </a:cubicBezTo>
                  <a:cubicBezTo>
                    <a:pt x="108" y="71"/>
                    <a:pt x="108" y="71"/>
                    <a:pt x="108" y="71"/>
                  </a:cubicBezTo>
                  <a:cubicBezTo>
                    <a:pt x="108" y="73"/>
                    <a:pt x="107" y="75"/>
                    <a:pt x="107" y="77"/>
                  </a:cubicBezTo>
                  <a:lnTo>
                    <a:pt x="114" y="8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4"/>
            <p:cNvSpPr/>
            <p:nvPr/>
          </p:nvSpPr>
          <p:spPr>
            <a:xfrm>
              <a:off x="6202016" y="4590402"/>
              <a:ext cx="174003" cy="172622"/>
            </a:xfrm>
            <a:custGeom>
              <a:rect b="b" l="l" r="r" t="t"/>
              <a:pathLst>
                <a:path extrusionOk="0" h="63" w="63">
                  <a:moveTo>
                    <a:pt x="31" y="0"/>
                  </a:moveTo>
                  <a:cubicBezTo>
                    <a:pt x="14" y="0"/>
                    <a:pt x="0" y="14"/>
                    <a:pt x="0" y="32"/>
                  </a:cubicBezTo>
                  <a:cubicBezTo>
                    <a:pt x="0" y="49"/>
                    <a:pt x="14" y="63"/>
                    <a:pt x="31" y="63"/>
                  </a:cubicBezTo>
                  <a:cubicBezTo>
                    <a:pt x="49" y="63"/>
                    <a:pt x="63" y="49"/>
                    <a:pt x="63" y="32"/>
                  </a:cubicBezTo>
                  <a:cubicBezTo>
                    <a:pt x="63" y="14"/>
                    <a:pt x="49" y="0"/>
                    <a:pt x="31" y="0"/>
                  </a:cubicBezTo>
                  <a:close/>
                  <a:moveTo>
                    <a:pt x="31" y="46"/>
                  </a:moveTo>
                  <a:cubicBezTo>
                    <a:pt x="23" y="46"/>
                    <a:pt x="17" y="40"/>
                    <a:pt x="17" y="32"/>
                  </a:cubicBezTo>
                  <a:cubicBezTo>
                    <a:pt x="17" y="24"/>
                    <a:pt x="23" y="18"/>
                    <a:pt x="31" y="18"/>
                  </a:cubicBezTo>
                  <a:cubicBezTo>
                    <a:pt x="39" y="18"/>
                    <a:pt x="46" y="24"/>
                    <a:pt x="46" y="32"/>
                  </a:cubicBezTo>
                  <a:cubicBezTo>
                    <a:pt x="46" y="40"/>
                    <a:pt x="39" y="46"/>
                    <a:pt x="31" y="4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30" name="Google Shape;130;p4"/>
          <p:cNvGrpSpPr/>
          <p:nvPr/>
        </p:nvGrpSpPr>
        <p:grpSpPr>
          <a:xfrm>
            <a:off x="6345024" y="2580181"/>
            <a:ext cx="339479" cy="341549"/>
            <a:chOff x="9537078" y="1872637"/>
            <a:chExt cx="452961" cy="455723"/>
          </a:xfrm>
        </p:grpSpPr>
        <p:sp>
          <p:nvSpPr>
            <p:cNvPr id="131" name="Google Shape;131;p4"/>
            <p:cNvSpPr/>
            <p:nvPr/>
          </p:nvSpPr>
          <p:spPr>
            <a:xfrm>
              <a:off x="9537078" y="2064593"/>
              <a:ext cx="452961" cy="263767"/>
            </a:xfrm>
            <a:custGeom>
              <a:rect b="b" l="l" r="r" t="t"/>
              <a:pathLst>
                <a:path extrusionOk="0" h="96" w="165">
                  <a:moveTo>
                    <a:pt x="88" y="64"/>
                  </a:moveTo>
                  <a:cubicBezTo>
                    <a:pt x="165" y="0"/>
                    <a:pt x="165" y="0"/>
                    <a:pt x="165" y="0"/>
                  </a:cubicBezTo>
                  <a:cubicBezTo>
                    <a:pt x="165" y="89"/>
                    <a:pt x="165" y="89"/>
                    <a:pt x="165" y="89"/>
                  </a:cubicBezTo>
                  <a:cubicBezTo>
                    <a:pt x="165" y="93"/>
                    <a:pt x="162" y="96"/>
                    <a:pt x="157" y="96"/>
                  </a:cubicBezTo>
                  <a:cubicBezTo>
                    <a:pt x="7" y="96"/>
                    <a:pt x="7" y="96"/>
                    <a:pt x="7" y="96"/>
                  </a:cubicBezTo>
                  <a:cubicBezTo>
                    <a:pt x="3" y="96"/>
                    <a:pt x="0" y="93"/>
                    <a:pt x="0" y="89"/>
                  </a:cubicBezTo>
                  <a:cubicBezTo>
                    <a:pt x="0" y="0"/>
                    <a:pt x="0" y="0"/>
                    <a:pt x="0" y="0"/>
                  </a:cubicBezTo>
                  <a:cubicBezTo>
                    <a:pt x="77" y="64"/>
                    <a:pt x="77" y="64"/>
                    <a:pt x="77" y="64"/>
                  </a:cubicBezTo>
                  <a:cubicBezTo>
                    <a:pt x="80" y="66"/>
                    <a:pt x="85" y="66"/>
                    <a:pt x="88" y="64"/>
                  </a:cubicBezTo>
                  <a:close/>
                  <a:moveTo>
                    <a:pt x="118" y="55"/>
                  </a:moveTo>
                  <a:cubicBezTo>
                    <a:pt x="154" y="89"/>
                    <a:pt x="154" y="89"/>
                    <a:pt x="154" y="89"/>
                  </a:cubicBezTo>
                  <a:cubicBezTo>
                    <a:pt x="155" y="90"/>
                    <a:pt x="155" y="90"/>
                    <a:pt x="156" y="90"/>
                  </a:cubicBezTo>
                  <a:cubicBezTo>
                    <a:pt x="157" y="90"/>
                    <a:pt x="157" y="90"/>
                    <a:pt x="158" y="89"/>
                  </a:cubicBezTo>
                  <a:cubicBezTo>
                    <a:pt x="159" y="88"/>
                    <a:pt x="159" y="86"/>
                    <a:pt x="158" y="85"/>
                  </a:cubicBezTo>
                  <a:cubicBezTo>
                    <a:pt x="121" y="51"/>
                    <a:pt x="121" y="51"/>
                    <a:pt x="121" y="51"/>
                  </a:cubicBezTo>
                  <a:cubicBezTo>
                    <a:pt x="120" y="50"/>
                    <a:pt x="119" y="50"/>
                    <a:pt x="118" y="51"/>
                  </a:cubicBezTo>
                  <a:cubicBezTo>
                    <a:pt x="117" y="52"/>
                    <a:pt x="117" y="54"/>
                    <a:pt x="118" y="55"/>
                  </a:cubicBezTo>
                  <a:close/>
                  <a:moveTo>
                    <a:pt x="47" y="51"/>
                  </a:moveTo>
                  <a:cubicBezTo>
                    <a:pt x="46" y="50"/>
                    <a:pt x="44" y="50"/>
                    <a:pt x="43" y="51"/>
                  </a:cubicBezTo>
                  <a:cubicBezTo>
                    <a:pt x="7" y="85"/>
                    <a:pt x="7" y="85"/>
                    <a:pt x="7" y="85"/>
                  </a:cubicBezTo>
                  <a:cubicBezTo>
                    <a:pt x="6" y="86"/>
                    <a:pt x="6" y="88"/>
                    <a:pt x="7" y="89"/>
                  </a:cubicBezTo>
                  <a:cubicBezTo>
                    <a:pt x="7" y="90"/>
                    <a:pt x="8" y="90"/>
                    <a:pt x="9" y="90"/>
                  </a:cubicBezTo>
                  <a:cubicBezTo>
                    <a:pt x="9" y="90"/>
                    <a:pt x="10" y="90"/>
                    <a:pt x="11" y="89"/>
                  </a:cubicBezTo>
                  <a:cubicBezTo>
                    <a:pt x="47" y="55"/>
                    <a:pt x="47" y="55"/>
                    <a:pt x="47" y="55"/>
                  </a:cubicBezTo>
                  <a:cubicBezTo>
                    <a:pt x="48" y="54"/>
                    <a:pt x="48" y="52"/>
                    <a:pt x="47" y="5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4"/>
            <p:cNvSpPr/>
            <p:nvPr/>
          </p:nvSpPr>
          <p:spPr>
            <a:xfrm>
              <a:off x="9648937" y="2061831"/>
              <a:ext cx="255481" cy="66287"/>
            </a:xfrm>
            <a:custGeom>
              <a:rect b="b" l="l" r="r" t="t"/>
              <a:pathLst>
                <a:path extrusionOk="0" h="24" w="93">
                  <a:moveTo>
                    <a:pt x="6" y="0"/>
                  </a:moveTo>
                  <a:cubicBezTo>
                    <a:pt x="89" y="15"/>
                    <a:pt x="89" y="15"/>
                    <a:pt x="89" y="15"/>
                  </a:cubicBezTo>
                  <a:cubicBezTo>
                    <a:pt x="91" y="15"/>
                    <a:pt x="93" y="17"/>
                    <a:pt x="93" y="20"/>
                  </a:cubicBezTo>
                  <a:cubicBezTo>
                    <a:pt x="92" y="22"/>
                    <a:pt x="90" y="24"/>
                    <a:pt x="88" y="24"/>
                  </a:cubicBezTo>
                  <a:cubicBezTo>
                    <a:pt x="88" y="24"/>
                    <a:pt x="88" y="23"/>
                    <a:pt x="88" y="23"/>
                  </a:cubicBezTo>
                  <a:cubicBezTo>
                    <a:pt x="4" y="9"/>
                    <a:pt x="4" y="9"/>
                    <a:pt x="4" y="9"/>
                  </a:cubicBezTo>
                  <a:cubicBezTo>
                    <a:pt x="2" y="9"/>
                    <a:pt x="0" y="6"/>
                    <a:pt x="1" y="4"/>
                  </a:cubicBezTo>
                  <a:cubicBezTo>
                    <a:pt x="1" y="2"/>
                    <a:pt x="3" y="0"/>
                    <a:pt x="6"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4"/>
            <p:cNvSpPr/>
            <p:nvPr/>
          </p:nvSpPr>
          <p:spPr>
            <a:xfrm>
              <a:off x="9642032" y="2111546"/>
              <a:ext cx="201623" cy="53858"/>
            </a:xfrm>
            <a:custGeom>
              <a:rect b="b" l="l" r="r" t="t"/>
              <a:pathLst>
                <a:path extrusionOk="0" h="20" w="74">
                  <a:moveTo>
                    <a:pt x="0" y="4"/>
                  </a:moveTo>
                  <a:cubicBezTo>
                    <a:pt x="1" y="1"/>
                    <a:pt x="3" y="0"/>
                    <a:pt x="6" y="0"/>
                  </a:cubicBezTo>
                  <a:cubicBezTo>
                    <a:pt x="70" y="11"/>
                    <a:pt x="70" y="11"/>
                    <a:pt x="70" y="11"/>
                  </a:cubicBezTo>
                  <a:cubicBezTo>
                    <a:pt x="72" y="12"/>
                    <a:pt x="74" y="14"/>
                    <a:pt x="74" y="16"/>
                  </a:cubicBezTo>
                  <a:cubicBezTo>
                    <a:pt x="73" y="18"/>
                    <a:pt x="71" y="20"/>
                    <a:pt x="69" y="20"/>
                  </a:cubicBezTo>
                  <a:cubicBezTo>
                    <a:pt x="69" y="20"/>
                    <a:pt x="69" y="20"/>
                    <a:pt x="69" y="20"/>
                  </a:cubicBezTo>
                  <a:cubicBezTo>
                    <a:pt x="4" y="9"/>
                    <a:pt x="4" y="9"/>
                    <a:pt x="4" y="9"/>
                  </a:cubicBezTo>
                  <a:cubicBezTo>
                    <a:pt x="2" y="8"/>
                    <a:pt x="0" y="6"/>
                    <a:pt x="0" y="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p4"/>
            <p:cNvSpPr/>
            <p:nvPr/>
          </p:nvSpPr>
          <p:spPr>
            <a:xfrm>
              <a:off x="9704176" y="2170929"/>
              <a:ext cx="93906" cy="35905"/>
            </a:xfrm>
            <a:custGeom>
              <a:rect b="b" l="l" r="r" t="t"/>
              <a:pathLst>
                <a:path extrusionOk="0" h="13" w="34">
                  <a:moveTo>
                    <a:pt x="30" y="4"/>
                  </a:moveTo>
                  <a:cubicBezTo>
                    <a:pt x="33" y="4"/>
                    <a:pt x="34" y="7"/>
                    <a:pt x="34" y="9"/>
                  </a:cubicBezTo>
                  <a:cubicBezTo>
                    <a:pt x="34" y="11"/>
                    <a:pt x="32" y="13"/>
                    <a:pt x="30" y="13"/>
                  </a:cubicBezTo>
                  <a:cubicBezTo>
                    <a:pt x="30" y="13"/>
                    <a:pt x="29" y="13"/>
                    <a:pt x="29" y="13"/>
                  </a:cubicBezTo>
                  <a:cubicBezTo>
                    <a:pt x="4" y="9"/>
                    <a:pt x="4" y="9"/>
                    <a:pt x="4" y="9"/>
                  </a:cubicBezTo>
                  <a:cubicBezTo>
                    <a:pt x="2" y="8"/>
                    <a:pt x="0" y="6"/>
                    <a:pt x="1" y="4"/>
                  </a:cubicBezTo>
                  <a:cubicBezTo>
                    <a:pt x="1" y="1"/>
                    <a:pt x="3" y="0"/>
                    <a:pt x="6" y="0"/>
                  </a:cubicBezTo>
                  <a:lnTo>
                    <a:pt x="30" y="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p4"/>
            <p:cNvSpPr/>
            <p:nvPr/>
          </p:nvSpPr>
          <p:spPr>
            <a:xfrm>
              <a:off x="9542602" y="1872637"/>
              <a:ext cx="441913" cy="180908"/>
            </a:xfrm>
            <a:custGeom>
              <a:rect b="b" l="l" r="r" t="t"/>
              <a:pathLst>
                <a:path extrusionOk="0" h="66" w="161">
                  <a:moveTo>
                    <a:pt x="86" y="3"/>
                  </a:moveTo>
                  <a:cubicBezTo>
                    <a:pt x="83" y="0"/>
                    <a:pt x="78" y="0"/>
                    <a:pt x="75" y="3"/>
                  </a:cubicBezTo>
                  <a:cubicBezTo>
                    <a:pt x="0" y="64"/>
                    <a:pt x="0" y="64"/>
                    <a:pt x="0" y="64"/>
                  </a:cubicBezTo>
                  <a:cubicBezTo>
                    <a:pt x="1" y="66"/>
                    <a:pt x="3" y="66"/>
                    <a:pt x="5" y="66"/>
                  </a:cubicBezTo>
                  <a:cubicBezTo>
                    <a:pt x="21" y="66"/>
                    <a:pt x="21" y="66"/>
                    <a:pt x="21" y="66"/>
                  </a:cubicBezTo>
                  <a:cubicBezTo>
                    <a:pt x="25" y="47"/>
                    <a:pt x="25" y="47"/>
                    <a:pt x="25" y="47"/>
                  </a:cubicBezTo>
                  <a:cubicBezTo>
                    <a:pt x="149" y="66"/>
                    <a:pt x="149" y="66"/>
                    <a:pt x="149" y="66"/>
                  </a:cubicBezTo>
                  <a:cubicBezTo>
                    <a:pt x="155" y="66"/>
                    <a:pt x="155" y="66"/>
                    <a:pt x="155" y="66"/>
                  </a:cubicBezTo>
                  <a:cubicBezTo>
                    <a:pt x="157" y="66"/>
                    <a:pt x="159" y="66"/>
                    <a:pt x="161" y="64"/>
                  </a:cubicBezTo>
                  <a:lnTo>
                    <a:pt x="86" y="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36" name="Google Shape;136;p4"/>
          <p:cNvGrpSpPr/>
          <p:nvPr/>
        </p:nvGrpSpPr>
        <p:grpSpPr>
          <a:xfrm>
            <a:off x="6327213" y="3852024"/>
            <a:ext cx="429680" cy="314678"/>
            <a:chOff x="7147950" y="1910835"/>
            <a:chExt cx="565394" cy="414069"/>
          </a:xfrm>
        </p:grpSpPr>
        <p:sp>
          <p:nvSpPr>
            <p:cNvPr id="137" name="Google Shape;137;p4"/>
            <p:cNvSpPr/>
            <p:nvPr/>
          </p:nvSpPr>
          <p:spPr>
            <a:xfrm>
              <a:off x="7147950" y="1910835"/>
              <a:ext cx="394114" cy="377484"/>
            </a:xfrm>
            <a:custGeom>
              <a:rect b="b" l="l" r="r" t="t"/>
              <a:pathLst>
                <a:path extrusionOk="0" h="181" w="189">
                  <a:moveTo>
                    <a:pt x="79" y="136"/>
                  </a:moveTo>
                  <a:cubicBezTo>
                    <a:pt x="76" y="136"/>
                    <a:pt x="72" y="135"/>
                    <a:pt x="69" y="134"/>
                  </a:cubicBezTo>
                  <a:cubicBezTo>
                    <a:pt x="68" y="133"/>
                    <a:pt x="68" y="133"/>
                    <a:pt x="68" y="133"/>
                  </a:cubicBezTo>
                  <a:cubicBezTo>
                    <a:pt x="66" y="133"/>
                    <a:pt x="66" y="133"/>
                    <a:pt x="66" y="133"/>
                  </a:cubicBezTo>
                  <a:cubicBezTo>
                    <a:pt x="65" y="133"/>
                    <a:pt x="61" y="133"/>
                    <a:pt x="43" y="143"/>
                  </a:cubicBezTo>
                  <a:cubicBezTo>
                    <a:pt x="49" y="125"/>
                    <a:pt x="49" y="125"/>
                    <a:pt x="49" y="125"/>
                  </a:cubicBezTo>
                  <a:cubicBezTo>
                    <a:pt x="43" y="122"/>
                    <a:pt x="43" y="122"/>
                    <a:pt x="43" y="122"/>
                  </a:cubicBezTo>
                  <a:cubicBezTo>
                    <a:pt x="26" y="110"/>
                    <a:pt x="17" y="94"/>
                    <a:pt x="17" y="78"/>
                  </a:cubicBezTo>
                  <a:cubicBezTo>
                    <a:pt x="17" y="44"/>
                    <a:pt x="55" y="17"/>
                    <a:pt x="102" y="17"/>
                  </a:cubicBezTo>
                  <a:cubicBezTo>
                    <a:pt x="127" y="17"/>
                    <a:pt x="150" y="25"/>
                    <a:pt x="166" y="38"/>
                  </a:cubicBezTo>
                  <a:cubicBezTo>
                    <a:pt x="169" y="37"/>
                    <a:pt x="173" y="37"/>
                    <a:pt x="177" y="37"/>
                  </a:cubicBezTo>
                  <a:cubicBezTo>
                    <a:pt x="181" y="37"/>
                    <a:pt x="185" y="37"/>
                    <a:pt x="189" y="38"/>
                  </a:cubicBezTo>
                  <a:cubicBezTo>
                    <a:pt x="172" y="15"/>
                    <a:pt x="139" y="0"/>
                    <a:pt x="102" y="0"/>
                  </a:cubicBezTo>
                  <a:cubicBezTo>
                    <a:pt x="45" y="0"/>
                    <a:pt x="0" y="35"/>
                    <a:pt x="0" y="78"/>
                  </a:cubicBezTo>
                  <a:cubicBezTo>
                    <a:pt x="0" y="98"/>
                    <a:pt x="10" y="117"/>
                    <a:pt x="28" y="132"/>
                  </a:cubicBezTo>
                  <a:cubicBezTo>
                    <a:pt x="11" y="181"/>
                    <a:pt x="11" y="181"/>
                    <a:pt x="11" y="181"/>
                  </a:cubicBezTo>
                  <a:cubicBezTo>
                    <a:pt x="31" y="169"/>
                    <a:pt x="31" y="169"/>
                    <a:pt x="31" y="169"/>
                  </a:cubicBezTo>
                  <a:cubicBezTo>
                    <a:pt x="44" y="162"/>
                    <a:pt x="61" y="153"/>
                    <a:pt x="66" y="151"/>
                  </a:cubicBezTo>
                  <a:cubicBezTo>
                    <a:pt x="74" y="153"/>
                    <a:pt x="82" y="154"/>
                    <a:pt x="90" y="155"/>
                  </a:cubicBezTo>
                  <a:cubicBezTo>
                    <a:pt x="85" y="149"/>
                    <a:pt x="81" y="143"/>
                    <a:pt x="79" y="1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4"/>
            <p:cNvSpPr/>
            <p:nvPr/>
          </p:nvSpPr>
          <p:spPr>
            <a:xfrm>
              <a:off x="7324220" y="2007285"/>
              <a:ext cx="389124" cy="317619"/>
            </a:xfrm>
            <a:custGeom>
              <a:rect b="b" l="l" r="r" t="t"/>
              <a:pathLst>
                <a:path extrusionOk="0" h="153" w="187">
                  <a:moveTo>
                    <a:pt x="187" y="69"/>
                  </a:moveTo>
                  <a:cubicBezTo>
                    <a:pt x="187" y="31"/>
                    <a:pt x="145" y="0"/>
                    <a:pt x="93" y="0"/>
                  </a:cubicBezTo>
                  <a:cubicBezTo>
                    <a:pt x="42" y="0"/>
                    <a:pt x="0" y="31"/>
                    <a:pt x="0" y="69"/>
                  </a:cubicBezTo>
                  <a:cubicBezTo>
                    <a:pt x="0" y="108"/>
                    <a:pt x="42" y="139"/>
                    <a:pt x="93" y="139"/>
                  </a:cubicBezTo>
                  <a:cubicBezTo>
                    <a:pt x="106" y="139"/>
                    <a:pt x="118" y="137"/>
                    <a:pt x="128" y="134"/>
                  </a:cubicBezTo>
                  <a:cubicBezTo>
                    <a:pt x="132" y="133"/>
                    <a:pt x="168" y="153"/>
                    <a:pt x="168" y="153"/>
                  </a:cubicBezTo>
                  <a:cubicBezTo>
                    <a:pt x="156" y="120"/>
                    <a:pt x="156" y="120"/>
                    <a:pt x="156" y="120"/>
                  </a:cubicBezTo>
                  <a:cubicBezTo>
                    <a:pt x="175" y="108"/>
                    <a:pt x="187" y="90"/>
                    <a:pt x="187" y="69"/>
                  </a:cubicBezTo>
                  <a:close/>
                  <a:moveTo>
                    <a:pt x="57" y="79"/>
                  </a:moveTo>
                  <a:cubicBezTo>
                    <a:pt x="49" y="75"/>
                    <a:pt x="49" y="75"/>
                    <a:pt x="49" y="75"/>
                  </a:cubicBezTo>
                  <a:cubicBezTo>
                    <a:pt x="40" y="79"/>
                    <a:pt x="40" y="79"/>
                    <a:pt x="40" y="79"/>
                  </a:cubicBezTo>
                  <a:cubicBezTo>
                    <a:pt x="42" y="70"/>
                    <a:pt x="42" y="70"/>
                    <a:pt x="42" y="70"/>
                  </a:cubicBezTo>
                  <a:cubicBezTo>
                    <a:pt x="35" y="63"/>
                    <a:pt x="35" y="63"/>
                    <a:pt x="35" y="63"/>
                  </a:cubicBezTo>
                  <a:cubicBezTo>
                    <a:pt x="45" y="62"/>
                    <a:pt x="45" y="62"/>
                    <a:pt x="45" y="62"/>
                  </a:cubicBezTo>
                  <a:cubicBezTo>
                    <a:pt x="49" y="53"/>
                    <a:pt x="49" y="53"/>
                    <a:pt x="49" y="53"/>
                  </a:cubicBezTo>
                  <a:cubicBezTo>
                    <a:pt x="53" y="62"/>
                    <a:pt x="53" y="62"/>
                    <a:pt x="53" y="62"/>
                  </a:cubicBezTo>
                  <a:cubicBezTo>
                    <a:pt x="62" y="63"/>
                    <a:pt x="62" y="63"/>
                    <a:pt x="62" y="63"/>
                  </a:cubicBezTo>
                  <a:cubicBezTo>
                    <a:pt x="56" y="70"/>
                    <a:pt x="56" y="70"/>
                    <a:pt x="56" y="70"/>
                  </a:cubicBezTo>
                  <a:lnTo>
                    <a:pt x="57" y="79"/>
                  </a:lnTo>
                  <a:close/>
                  <a:moveTo>
                    <a:pt x="106" y="83"/>
                  </a:moveTo>
                  <a:cubicBezTo>
                    <a:pt x="93" y="76"/>
                    <a:pt x="93" y="76"/>
                    <a:pt x="93" y="76"/>
                  </a:cubicBezTo>
                  <a:cubicBezTo>
                    <a:pt x="80" y="83"/>
                    <a:pt x="80" y="83"/>
                    <a:pt x="80" y="83"/>
                  </a:cubicBezTo>
                  <a:cubicBezTo>
                    <a:pt x="82" y="68"/>
                    <a:pt x="82" y="68"/>
                    <a:pt x="82" y="68"/>
                  </a:cubicBezTo>
                  <a:cubicBezTo>
                    <a:pt x="72" y="58"/>
                    <a:pt x="72" y="58"/>
                    <a:pt x="72" y="58"/>
                  </a:cubicBezTo>
                  <a:cubicBezTo>
                    <a:pt x="86" y="56"/>
                    <a:pt x="86" y="56"/>
                    <a:pt x="86" y="56"/>
                  </a:cubicBezTo>
                  <a:cubicBezTo>
                    <a:pt x="93" y="43"/>
                    <a:pt x="93" y="43"/>
                    <a:pt x="93" y="43"/>
                  </a:cubicBezTo>
                  <a:cubicBezTo>
                    <a:pt x="100" y="56"/>
                    <a:pt x="100" y="56"/>
                    <a:pt x="100" y="56"/>
                  </a:cubicBezTo>
                  <a:cubicBezTo>
                    <a:pt x="114" y="58"/>
                    <a:pt x="114" y="58"/>
                    <a:pt x="114" y="58"/>
                  </a:cubicBezTo>
                  <a:cubicBezTo>
                    <a:pt x="104" y="68"/>
                    <a:pt x="104" y="68"/>
                    <a:pt x="104" y="68"/>
                  </a:cubicBezTo>
                  <a:lnTo>
                    <a:pt x="106" y="83"/>
                  </a:lnTo>
                  <a:close/>
                  <a:moveTo>
                    <a:pt x="145" y="79"/>
                  </a:moveTo>
                  <a:cubicBezTo>
                    <a:pt x="137" y="75"/>
                    <a:pt x="137" y="75"/>
                    <a:pt x="137" y="75"/>
                  </a:cubicBezTo>
                  <a:cubicBezTo>
                    <a:pt x="129" y="79"/>
                    <a:pt x="129" y="79"/>
                    <a:pt x="129" y="79"/>
                  </a:cubicBezTo>
                  <a:cubicBezTo>
                    <a:pt x="130" y="70"/>
                    <a:pt x="130" y="70"/>
                    <a:pt x="130" y="70"/>
                  </a:cubicBezTo>
                  <a:cubicBezTo>
                    <a:pt x="123" y="63"/>
                    <a:pt x="123" y="63"/>
                    <a:pt x="123" y="63"/>
                  </a:cubicBezTo>
                  <a:cubicBezTo>
                    <a:pt x="133" y="62"/>
                    <a:pt x="133" y="62"/>
                    <a:pt x="133" y="62"/>
                  </a:cubicBezTo>
                  <a:cubicBezTo>
                    <a:pt x="137" y="53"/>
                    <a:pt x="137" y="53"/>
                    <a:pt x="137" y="53"/>
                  </a:cubicBezTo>
                  <a:cubicBezTo>
                    <a:pt x="141" y="62"/>
                    <a:pt x="141" y="62"/>
                    <a:pt x="141" y="62"/>
                  </a:cubicBezTo>
                  <a:cubicBezTo>
                    <a:pt x="151" y="63"/>
                    <a:pt x="151" y="63"/>
                    <a:pt x="151" y="63"/>
                  </a:cubicBezTo>
                  <a:cubicBezTo>
                    <a:pt x="144" y="70"/>
                    <a:pt x="144" y="70"/>
                    <a:pt x="144" y="70"/>
                  </a:cubicBezTo>
                  <a:lnTo>
                    <a:pt x="145" y="7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39" name="Google Shape;139;p4"/>
          <p:cNvGrpSpPr/>
          <p:nvPr/>
        </p:nvGrpSpPr>
        <p:grpSpPr>
          <a:xfrm>
            <a:off x="6371874" y="5109863"/>
            <a:ext cx="358139" cy="410808"/>
            <a:chOff x="3747270" y="4406884"/>
            <a:chExt cx="508855" cy="583688"/>
          </a:xfrm>
        </p:grpSpPr>
        <p:sp>
          <p:nvSpPr>
            <p:cNvPr id="140" name="Google Shape;140;p4"/>
            <p:cNvSpPr/>
            <p:nvPr/>
          </p:nvSpPr>
          <p:spPr>
            <a:xfrm>
              <a:off x="3868663" y="4406884"/>
              <a:ext cx="89798" cy="113079"/>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4"/>
            <p:cNvSpPr/>
            <p:nvPr/>
          </p:nvSpPr>
          <p:spPr>
            <a:xfrm>
              <a:off x="3747270" y="4529941"/>
              <a:ext cx="325933" cy="460631"/>
            </a:xfrm>
            <a:custGeom>
              <a:rect b="b" l="l" r="r" t="t"/>
              <a:pathLst>
                <a:path extrusionOk="0" h="221" w="156">
                  <a:moveTo>
                    <a:pt x="155" y="54"/>
                  </a:moveTo>
                  <a:cubicBezTo>
                    <a:pt x="155" y="45"/>
                    <a:pt x="156" y="31"/>
                    <a:pt x="156" y="34"/>
                  </a:cubicBezTo>
                  <a:cubicBezTo>
                    <a:pt x="156" y="34"/>
                    <a:pt x="156" y="34"/>
                    <a:pt x="156" y="34"/>
                  </a:cubicBezTo>
                  <a:cubicBezTo>
                    <a:pt x="155" y="33"/>
                    <a:pt x="155" y="33"/>
                    <a:pt x="155" y="33"/>
                  </a:cubicBezTo>
                  <a:cubicBezTo>
                    <a:pt x="153" y="31"/>
                    <a:pt x="153" y="31"/>
                    <a:pt x="153" y="31"/>
                  </a:cubicBezTo>
                  <a:cubicBezTo>
                    <a:pt x="148" y="27"/>
                    <a:pt x="148" y="27"/>
                    <a:pt x="148" y="27"/>
                  </a:cubicBezTo>
                  <a:cubicBezTo>
                    <a:pt x="137" y="20"/>
                    <a:pt x="137" y="20"/>
                    <a:pt x="137" y="20"/>
                  </a:cubicBezTo>
                  <a:cubicBezTo>
                    <a:pt x="116" y="4"/>
                    <a:pt x="116" y="4"/>
                    <a:pt x="116" y="4"/>
                  </a:cubicBezTo>
                  <a:cubicBezTo>
                    <a:pt x="114" y="2"/>
                    <a:pt x="111" y="2"/>
                    <a:pt x="109" y="1"/>
                  </a:cubicBezTo>
                  <a:cubicBezTo>
                    <a:pt x="109" y="1"/>
                    <a:pt x="109" y="1"/>
                    <a:pt x="109" y="1"/>
                  </a:cubicBezTo>
                  <a:cubicBezTo>
                    <a:pt x="105" y="1"/>
                    <a:pt x="101" y="1"/>
                    <a:pt x="98" y="0"/>
                  </a:cubicBezTo>
                  <a:cubicBezTo>
                    <a:pt x="98" y="1"/>
                    <a:pt x="98" y="1"/>
                    <a:pt x="98" y="1"/>
                  </a:cubicBezTo>
                  <a:cubicBezTo>
                    <a:pt x="107" y="9"/>
                    <a:pt x="107" y="9"/>
                    <a:pt x="107" y="9"/>
                  </a:cubicBezTo>
                  <a:cubicBezTo>
                    <a:pt x="96" y="14"/>
                    <a:pt x="96" y="14"/>
                    <a:pt x="96" y="14"/>
                  </a:cubicBezTo>
                  <a:cubicBezTo>
                    <a:pt x="101" y="23"/>
                    <a:pt x="101" y="23"/>
                    <a:pt x="101" y="23"/>
                  </a:cubicBezTo>
                  <a:cubicBezTo>
                    <a:pt x="87" y="55"/>
                    <a:pt x="87" y="55"/>
                    <a:pt x="87" y="55"/>
                  </a:cubicBezTo>
                  <a:cubicBezTo>
                    <a:pt x="85" y="11"/>
                    <a:pt x="85" y="11"/>
                    <a:pt x="85" y="11"/>
                  </a:cubicBezTo>
                  <a:cubicBezTo>
                    <a:pt x="87" y="9"/>
                    <a:pt x="87" y="9"/>
                    <a:pt x="87" y="9"/>
                  </a:cubicBezTo>
                  <a:cubicBezTo>
                    <a:pt x="84" y="0"/>
                    <a:pt x="84" y="0"/>
                    <a:pt x="84" y="0"/>
                  </a:cubicBezTo>
                  <a:cubicBezTo>
                    <a:pt x="75" y="0"/>
                    <a:pt x="75" y="0"/>
                    <a:pt x="75" y="0"/>
                  </a:cubicBezTo>
                  <a:cubicBezTo>
                    <a:pt x="72" y="9"/>
                    <a:pt x="72" y="9"/>
                    <a:pt x="72" y="9"/>
                  </a:cubicBezTo>
                  <a:cubicBezTo>
                    <a:pt x="74" y="11"/>
                    <a:pt x="74" y="11"/>
                    <a:pt x="74" y="11"/>
                  </a:cubicBezTo>
                  <a:cubicBezTo>
                    <a:pt x="72" y="55"/>
                    <a:pt x="72" y="55"/>
                    <a:pt x="72" y="55"/>
                  </a:cubicBezTo>
                  <a:cubicBezTo>
                    <a:pt x="58" y="23"/>
                    <a:pt x="58" y="23"/>
                    <a:pt x="58" y="23"/>
                  </a:cubicBezTo>
                  <a:cubicBezTo>
                    <a:pt x="63" y="14"/>
                    <a:pt x="63" y="14"/>
                    <a:pt x="63" y="14"/>
                  </a:cubicBezTo>
                  <a:cubicBezTo>
                    <a:pt x="52" y="9"/>
                    <a:pt x="52" y="9"/>
                    <a:pt x="52" y="9"/>
                  </a:cubicBezTo>
                  <a:cubicBezTo>
                    <a:pt x="61" y="1"/>
                    <a:pt x="61" y="1"/>
                    <a:pt x="61" y="1"/>
                  </a:cubicBezTo>
                  <a:cubicBezTo>
                    <a:pt x="61" y="0"/>
                    <a:pt x="61" y="0"/>
                    <a:pt x="61" y="0"/>
                  </a:cubicBezTo>
                  <a:cubicBezTo>
                    <a:pt x="58" y="1"/>
                    <a:pt x="54" y="1"/>
                    <a:pt x="50" y="1"/>
                  </a:cubicBezTo>
                  <a:cubicBezTo>
                    <a:pt x="50" y="1"/>
                    <a:pt x="50" y="1"/>
                    <a:pt x="49" y="2"/>
                  </a:cubicBezTo>
                  <a:cubicBezTo>
                    <a:pt x="46" y="2"/>
                    <a:pt x="43" y="3"/>
                    <a:pt x="40" y="6"/>
                  </a:cubicBezTo>
                  <a:cubicBezTo>
                    <a:pt x="3" y="46"/>
                    <a:pt x="3" y="46"/>
                    <a:pt x="3" y="46"/>
                  </a:cubicBezTo>
                  <a:cubicBezTo>
                    <a:pt x="3" y="46"/>
                    <a:pt x="3" y="46"/>
                    <a:pt x="3" y="46"/>
                  </a:cubicBezTo>
                  <a:cubicBezTo>
                    <a:pt x="3" y="46"/>
                    <a:pt x="3" y="46"/>
                    <a:pt x="3" y="46"/>
                  </a:cubicBezTo>
                  <a:cubicBezTo>
                    <a:pt x="0" y="77"/>
                    <a:pt x="2" y="55"/>
                    <a:pt x="1" y="62"/>
                  </a:cubicBezTo>
                  <a:cubicBezTo>
                    <a:pt x="1" y="62"/>
                    <a:pt x="1" y="62"/>
                    <a:pt x="1" y="62"/>
                  </a:cubicBezTo>
                  <a:cubicBezTo>
                    <a:pt x="1" y="62"/>
                    <a:pt x="1" y="62"/>
                    <a:pt x="1" y="62"/>
                  </a:cubicBezTo>
                  <a:cubicBezTo>
                    <a:pt x="2" y="62"/>
                    <a:pt x="2" y="62"/>
                    <a:pt x="2" y="62"/>
                  </a:cubicBezTo>
                  <a:cubicBezTo>
                    <a:pt x="2" y="63"/>
                    <a:pt x="2" y="63"/>
                    <a:pt x="2" y="63"/>
                  </a:cubicBezTo>
                  <a:cubicBezTo>
                    <a:pt x="3" y="64"/>
                    <a:pt x="3" y="64"/>
                    <a:pt x="3" y="64"/>
                  </a:cubicBezTo>
                  <a:cubicBezTo>
                    <a:pt x="4" y="67"/>
                    <a:pt x="4" y="67"/>
                    <a:pt x="4" y="67"/>
                  </a:cubicBezTo>
                  <a:cubicBezTo>
                    <a:pt x="7" y="73"/>
                    <a:pt x="7" y="73"/>
                    <a:pt x="7" y="73"/>
                  </a:cubicBezTo>
                  <a:cubicBezTo>
                    <a:pt x="13" y="85"/>
                    <a:pt x="13" y="85"/>
                    <a:pt x="13" y="85"/>
                  </a:cubicBezTo>
                  <a:cubicBezTo>
                    <a:pt x="26" y="109"/>
                    <a:pt x="26" y="109"/>
                    <a:pt x="26" y="109"/>
                  </a:cubicBezTo>
                  <a:cubicBezTo>
                    <a:pt x="31" y="107"/>
                    <a:pt x="37" y="104"/>
                    <a:pt x="42" y="101"/>
                  </a:cubicBezTo>
                  <a:cubicBezTo>
                    <a:pt x="42" y="106"/>
                    <a:pt x="42" y="111"/>
                    <a:pt x="42" y="116"/>
                  </a:cubicBezTo>
                  <a:cubicBezTo>
                    <a:pt x="42" y="116"/>
                    <a:pt x="42" y="117"/>
                    <a:pt x="42" y="117"/>
                  </a:cubicBezTo>
                  <a:cubicBezTo>
                    <a:pt x="43" y="117"/>
                    <a:pt x="44" y="117"/>
                    <a:pt x="45" y="117"/>
                  </a:cubicBezTo>
                  <a:cubicBezTo>
                    <a:pt x="48" y="221"/>
                    <a:pt x="48" y="221"/>
                    <a:pt x="48" y="221"/>
                  </a:cubicBezTo>
                  <a:cubicBezTo>
                    <a:pt x="78" y="221"/>
                    <a:pt x="78" y="221"/>
                    <a:pt x="78" y="221"/>
                  </a:cubicBezTo>
                  <a:cubicBezTo>
                    <a:pt x="78" y="208"/>
                    <a:pt x="78" y="191"/>
                    <a:pt x="78" y="174"/>
                  </a:cubicBezTo>
                  <a:cubicBezTo>
                    <a:pt x="74" y="164"/>
                    <a:pt x="72" y="153"/>
                    <a:pt x="72" y="142"/>
                  </a:cubicBezTo>
                  <a:cubicBezTo>
                    <a:pt x="72" y="95"/>
                    <a:pt x="109" y="57"/>
                    <a:pt x="155" y="54"/>
                  </a:cubicBezTo>
                  <a:close/>
                  <a:moveTo>
                    <a:pt x="115" y="43"/>
                  </a:moveTo>
                  <a:cubicBezTo>
                    <a:pt x="115" y="40"/>
                    <a:pt x="115" y="38"/>
                    <a:pt x="115" y="35"/>
                  </a:cubicBezTo>
                  <a:cubicBezTo>
                    <a:pt x="121" y="40"/>
                    <a:pt x="121" y="40"/>
                    <a:pt x="121" y="40"/>
                  </a:cubicBezTo>
                  <a:cubicBezTo>
                    <a:pt x="124" y="43"/>
                    <a:pt x="124" y="43"/>
                    <a:pt x="124" y="43"/>
                  </a:cubicBezTo>
                  <a:cubicBezTo>
                    <a:pt x="97" y="58"/>
                    <a:pt x="97" y="58"/>
                    <a:pt x="97" y="58"/>
                  </a:cubicBezTo>
                  <a:cubicBezTo>
                    <a:pt x="95" y="54"/>
                    <a:pt x="95" y="54"/>
                    <a:pt x="95" y="54"/>
                  </a:cubicBezTo>
                  <a:lnTo>
                    <a:pt x="115" y="43"/>
                  </a:lnTo>
                  <a:close/>
                  <a:moveTo>
                    <a:pt x="43" y="78"/>
                  </a:moveTo>
                  <a:cubicBezTo>
                    <a:pt x="39" y="72"/>
                    <a:pt x="39" y="72"/>
                    <a:pt x="39" y="72"/>
                  </a:cubicBezTo>
                  <a:cubicBezTo>
                    <a:pt x="32" y="60"/>
                    <a:pt x="32" y="60"/>
                    <a:pt x="32" y="60"/>
                  </a:cubicBezTo>
                  <a:cubicBezTo>
                    <a:pt x="30" y="56"/>
                    <a:pt x="30" y="56"/>
                    <a:pt x="30" y="56"/>
                  </a:cubicBezTo>
                  <a:cubicBezTo>
                    <a:pt x="44" y="40"/>
                    <a:pt x="44" y="40"/>
                    <a:pt x="44" y="40"/>
                  </a:cubicBezTo>
                  <a:cubicBezTo>
                    <a:pt x="43" y="53"/>
                    <a:pt x="43" y="65"/>
                    <a:pt x="43" y="7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 name="Google Shape;142;p4"/>
            <p:cNvSpPr/>
            <p:nvPr/>
          </p:nvSpPr>
          <p:spPr>
            <a:xfrm>
              <a:off x="3920214" y="4912413"/>
              <a:ext cx="64855" cy="78158"/>
            </a:xfrm>
            <a:custGeom>
              <a:rect b="b" l="l" r="r" t="t"/>
              <a:pathLst>
                <a:path extrusionOk="0" h="37" w="31">
                  <a:moveTo>
                    <a:pt x="0" y="0"/>
                  </a:moveTo>
                  <a:cubicBezTo>
                    <a:pt x="1" y="37"/>
                    <a:pt x="1" y="37"/>
                    <a:pt x="1" y="37"/>
                  </a:cubicBezTo>
                  <a:cubicBezTo>
                    <a:pt x="31" y="37"/>
                    <a:pt x="31" y="37"/>
                    <a:pt x="31" y="37"/>
                  </a:cubicBezTo>
                  <a:cubicBezTo>
                    <a:pt x="31" y="36"/>
                    <a:pt x="31" y="35"/>
                    <a:pt x="31" y="33"/>
                  </a:cubicBezTo>
                  <a:cubicBezTo>
                    <a:pt x="18" y="25"/>
                    <a:pt x="7" y="14"/>
                    <a:pt x="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 name="Google Shape;143;p4"/>
            <p:cNvSpPr/>
            <p:nvPr/>
          </p:nvSpPr>
          <p:spPr>
            <a:xfrm>
              <a:off x="4066552" y="4652997"/>
              <a:ext cx="56539" cy="44899"/>
            </a:xfrm>
            <a:custGeom>
              <a:rect b="b" l="l" r="r" t="t"/>
              <a:pathLst>
                <a:path extrusionOk="0" h="27" w="34">
                  <a:moveTo>
                    <a:pt x="29" y="0"/>
                  </a:moveTo>
                  <a:lnTo>
                    <a:pt x="24" y="0"/>
                  </a:lnTo>
                  <a:lnTo>
                    <a:pt x="10" y="0"/>
                  </a:lnTo>
                  <a:lnTo>
                    <a:pt x="4" y="0"/>
                  </a:lnTo>
                  <a:lnTo>
                    <a:pt x="0" y="27"/>
                  </a:lnTo>
                  <a:lnTo>
                    <a:pt x="10" y="27"/>
                  </a:lnTo>
                  <a:lnTo>
                    <a:pt x="24" y="27"/>
                  </a:lnTo>
                  <a:lnTo>
                    <a:pt x="34" y="27"/>
                  </a:lnTo>
                  <a:lnTo>
                    <a:pt x="2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4"/>
            <p:cNvSpPr/>
            <p:nvPr/>
          </p:nvSpPr>
          <p:spPr>
            <a:xfrm>
              <a:off x="3991720" y="4662974"/>
              <a:ext cx="64855" cy="63191"/>
            </a:xfrm>
            <a:custGeom>
              <a:rect b="b" l="l" r="r" t="t"/>
              <a:pathLst>
                <a:path extrusionOk="0" h="38" w="39">
                  <a:moveTo>
                    <a:pt x="21" y="0"/>
                  </a:moveTo>
                  <a:lnTo>
                    <a:pt x="16" y="3"/>
                  </a:lnTo>
                  <a:lnTo>
                    <a:pt x="5" y="9"/>
                  </a:lnTo>
                  <a:lnTo>
                    <a:pt x="0" y="13"/>
                  </a:lnTo>
                  <a:lnTo>
                    <a:pt x="10" y="38"/>
                  </a:lnTo>
                  <a:lnTo>
                    <a:pt x="17" y="33"/>
                  </a:lnTo>
                  <a:lnTo>
                    <a:pt x="30" y="25"/>
                  </a:lnTo>
                  <a:lnTo>
                    <a:pt x="39" y="20"/>
                  </a:lnTo>
                  <a:lnTo>
                    <a:pt x="2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4"/>
            <p:cNvSpPr/>
            <p:nvPr/>
          </p:nvSpPr>
          <p:spPr>
            <a:xfrm>
              <a:off x="3935180" y="4712862"/>
              <a:ext cx="63191" cy="64855"/>
            </a:xfrm>
            <a:custGeom>
              <a:rect b="b" l="l" r="r" t="t"/>
              <a:pathLst>
                <a:path extrusionOk="0" h="39" w="38">
                  <a:moveTo>
                    <a:pt x="13" y="0"/>
                  </a:moveTo>
                  <a:lnTo>
                    <a:pt x="9" y="5"/>
                  </a:lnTo>
                  <a:lnTo>
                    <a:pt x="3" y="18"/>
                  </a:lnTo>
                  <a:lnTo>
                    <a:pt x="0" y="23"/>
                  </a:lnTo>
                  <a:lnTo>
                    <a:pt x="20" y="39"/>
                  </a:lnTo>
                  <a:lnTo>
                    <a:pt x="25" y="31"/>
                  </a:lnTo>
                  <a:lnTo>
                    <a:pt x="33" y="19"/>
                  </a:lnTo>
                  <a:lnTo>
                    <a:pt x="38" y="10"/>
                  </a:lnTo>
                  <a:lnTo>
                    <a:pt x="13"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4"/>
            <p:cNvSpPr/>
            <p:nvPr/>
          </p:nvSpPr>
          <p:spPr>
            <a:xfrm>
              <a:off x="3918551" y="4787694"/>
              <a:ext cx="43236" cy="54877"/>
            </a:xfrm>
            <a:custGeom>
              <a:rect b="b" l="l" r="r" t="t"/>
              <a:pathLst>
                <a:path extrusionOk="0" h="33" w="26">
                  <a:moveTo>
                    <a:pt x="0" y="4"/>
                  </a:moveTo>
                  <a:lnTo>
                    <a:pt x="0" y="10"/>
                  </a:lnTo>
                  <a:lnTo>
                    <a:pt x="0" y="24"/>
                  </a:lnTo>
                  <a:lnTo>
                    <a:pt x="0" y="29"/>
                  </a:lnTo>
                  <a:lnTo>
                    <a:pt x="26" y="33"/>
                  </a:lnTo>
                  <a:lnTo>
                    <a:pt x="26" y="24"/>
                  </a:lnTo>
                  <a:lnTo>
                    <a:pt x="26" y="10"/>
                  </a:lnTo>
                  <a:lnTo>
                    <a:pt x="26" y="0"/>
                  </a:lnTo>
                  <a:lnTo>
                    <a:pt x="0" y="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4"/>
            <p:cNvSpPr/>
            <p:nvPr/>
          </p:nvSpPr>
          <p:spPr>
            <a:xfrm>
              <a:off x="3928529" y="4854211"/>
              <a:ext cx="61529" cy="64855"/>
            </a:xfrm>
            <a:custGeom>
              <a:rect b="b" l="l" r="r" t="t"/>
              <a:pathLst>
                <a:path extrusionOk="0" h="39" w="37">
                  <a:moveTo>
                    <a:pt x="0" y="17"/>
                  </a:moveTo>
                  <a:lnTo>
                    <a:pt x="3" y="22"/>
                  </a:lnTo>
                  <a:lnTo>
                    <a:pt x="9" y="34"/>
                  </a:lnTo>
                  <a:lnTo>
                    <a:pt x="12" y="39"/>
                  </a:lnTo>
                  <a:lnTo>
                    <a:pt x="37" y="29"/>
                  </a:lnTo>
                  <a:lnTo>
                    <a:pt x="33" y="20"/>
                  </a:lnTo>
                  <a:lnTo>
                    <a:pt x="25" y="9"/>
                  </a:lnTo>
                  <a:lnTo>
                    <a:pt x="20" y="0"/>
                  </a:lnTo>
                  <a:lnTo>
                    <a:pt x="0" y="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4"/>
            <p:cNvSpPr/>
            <p:nvPr/>
          </p:nvSpPr>
          <p:spPr>
            <a:xfrm>
              <a:off x="3978416" y="4912413"/>
              <a:ext cx="64855" cy="63191"/>
            </a:xfrm>
            <a:custGeom>
              <a:rect b="b" l="l" r="r" t="t"/>
              <a:pathLst>
                <a:path extrusionOk="0" h="38" w="39">
                  <a:moveTo>
                    <a:pt x="0" y="26"/>
                  </a:moveTo>
                  <a:lnTo>
                    <a:pt x="5" y="28"/>
                  </a:lnTo>
                  <a:lnTo>
                    <a:pt x="18" y="36"/>
                  </a:lnTo>
                  <a:lnTo>
                    <a:pt x="23" y="38"/>
                  </a:lnTo>
                  <a:lnTo>
                    <a:pt x="39" y="17"/>
                  </a:lnTo>
                  <a:lnTo>
                    <a:pt x="30" y="12"/>
                  </a:lnTo>
                  <a:lnTo>
                    <a:pt x="19" y="6"/>
                  </a:lnTo>
                  <a:lnTo>
                    <a:pt x="10" y="0"/>
                  </a:lnTo>
                  <a:lnTo>
                    <a:pt x="0" y="2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4"/>
            <p:cNvSpPr/>
            <p:nvPr/>
          </p:nvSpPr>
          <p:spPr>
            <a:xfrm>
              <a:off x="4054911" y="4947335"/>
              <a:ext cx="53214" cy="43236"/>
            </a:xfrm>
            <a:custGeom>
              <a:rect b="b" l="l" r="r" t="t"/>
              <a:pathLst>
                <a:path extrusionOk="0" h="26" w="32">
                  <a:moveTo>
                    <a:pt x="3" y="26"/>
                  </a:moveTo>
                  <a:lnTo>
                    <a:pt x="8" y="26"/>
                  </a:lnTo>
                  <a:lnTo>
                    <a:pt x="23" y="26"/>
                  </a:lnTo>
                  <a:lnTo>
                    <a:pt x="28" y="26"/>
                  </a:lnTo>
                  <a:lnTo>
                    <a:pt x="32" y="0"/>
                  </a:lnTo>
                  <a:lnTo>
                    <a:pt x="23" y="0"/>
                  </a:lnTo>
                  <a:lnTo>
                    <a:pt x="8" y="0"/>
                  </a:lnTo>
                  <a:lnTo>
                    <a:pt x="0" y="0"/>
                  </a:lnTo>
                  <a:lnTo>
                    <a:pt x="3" y="2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4"/>
            <p:cNvSpPr/>
            <p:nvPr/>
          </p:nvSpPr>
          <p:spPr>
            <a:xfrm>
              <a:off x="4121428" y="4919065"/>
              <a:ext cx="61529" cy="63191"/>
            </a:xfrm>
            <a:custGeom>
              <a:rect b="b" l="l" r="r" t="t"/>
              <a:pathLst>
                <a:path extrusionOk="0" h="38" w="37">
                  <a:moveTo>
                    <a:pt x="16" y="38"/>
                  </a:moveTo>
                  <a:lnTo>
                    <a:pt x="21" y="35"/>
                  </a:lnTo>
                  <a:lnTo>
                    <a:pt x="34" y="28"/>
                  </a:lnTo>
                  <a:lnTo>
                    <a:pt x="37" y="25"/>
                  </a:lnTo>
                  <a:lnTo>
                    <a:pt x="29" y="0"/>
                  </a:lnTo>
                  <a:lnTo>
                    <a:pt x="20" y="5"/>
                  </a:lnTo>
                  <a:lnTo>
                    <a:pt x="7" y="12"/>
                  </a:lnTo>
                  <a:lnTo>
                    <a:pt x="0" y="17"/>
                  </a:lnTo>
                  <a:lnTo>
                    <a:pt x="16" y="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4"/>
            <p:cNvSpPr/>
            <p:nvPr/>
          </p:nvSpPr>
          <p:spPr>
            <a:xfrm>
              <a:off x="4179631" y="4867515"/>
              <a:ext cx="61529" cy="63191"/>
            </a:xfrm>
            <a:custGeom>
              <a:rect b="b" l="l" r="r" t="t"/>
              <a:pathLst>
                <a:path extrusionOk="0" h="38" w="37">
                  <a:moveTo>
                    <a:pt x="25" y="38"/>
                  </a:moveTo>
                  <a:lnTo>
                    <a:pt x="27" y="33"/>
                  </a:lnTo>
                  <a:lnTo>
                    <a:pt x="34" y="21"/>
                  </a:lnTo>
                  <a:lnTo>
                    <a:pt x="37" y="16"/>
                  </a:lnTo>
                  <a:lnTo>
                    <a:pt x="16" y="0"/>
                  </a:lnTo>
                  <a:lnTo>
                    <a:pt x="11" y="7"/>
                  </a:lnTo>
                  <a:lnTo>
                    <a:pt x="5" y="20"/>
                  </a:lnTo>
                  <a:lnTo>
                    <a:pt x="0" y="27"/>
                  </a:lnTo>
                  <a:lnTo>
                    <a:pt x="25" y="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4"/>
            <p:cNvSpPr/>
            <p:nvPr/>
          </p:nvSpPr>
          <p:spPr>
            <a:xfrm>
              <a:off x="4212889" y="4800998"/>
              <a:ext cx="43236" cy="56539"/>
            </a:xfrm>
            <a:custGeom>
              <a:rect b="b" l="l" r="r" t="t"/>
              <a:pathLst>
                <a:path extrusionOk="0" h="34" w="26">
                  <a:moveTo>
                    <a:pt x="26" y="30"/>
                  </a:moveTo>
                  <a:lnTo>
                    <a:pt x="26" y="24"/>
                  </a:lnTo>
                  <a:lnTo>
                    <a:pt x="26" y="10"/>
                  </a:lnTo>
                  <a:lnTo>
                    <a:pt x="26" y="5"/>
                  </a:lnTo>
                  <a:lnTo>
                    <a:pt x="0" y="0"/>
                  </a:lnTo>
                  <a:lnTo>
                    <a:pt x="0" y="10"/>
                  </a:lnTo>
                  <a:lnTo>
                    <a:pt x="0" y="24"/>
                  </a:lnTo>
                  <a:lnTo>
                    <a:pt x="0" y="34"/>
                  </a:lnTo>
                  <a:lnTo>
                    <a:pt x="26" y="3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4"/>
            <p:cNvSpPr/>
            <p:nvPr/>
          </p:nvSpPr>
          <p:spPr>
            <a:xfrm>
              <a:off x="4186282" y="4726166"/>
              <a:ext cx="61529" cy="64855"/>
            </a:xfrm>
            <a:custGeom>
              <a:rect b="b" l="l" r="r" t="t"/>
              <a:pathLst>
                <a:path extrusionOk="0" h="39" w="37">
                  <a:moveTo>
                    <a:pt x="37" y="21"/>
                  </a:moveTo>
                  <a:lnTo>
                    <a:pt x="35" y="16"/>
                  </a:lnTo>
                  <a:lnTo>
                    <a:pt x="27" y="5"/>
                  </a:lnTo>
                  <a:lnTo>
                    <a:pt x="25" y="0"/>
                  </a:lnTo>
                  <a:lnTo>
                    <a:pt x="0" y="10"/>
                  </a:lnTo>
                  <a:lnTo>
                    <a:pt x="5" y="17"/>
                  </a:lnTo>
                  <a:lnTo>
                    <a:pt x="11" y="30"/>
                  </a:lnTo>
                  <a:lnTo>
                    <a:pt x="16" y="39"/>
                  </a:lnTo>
                  <a:lnTo>
                    <a:pt x="37" y="2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4"/>
            <p:cNvSpPr/>
            <p:nvPr/>
          </p:nvSpPr>
          <p:spPr>
            <a:xfrm>
              <a:off x="4131405" y="4669626"/>
              <a:ext cx="64855" cy="61529"/>
            </a:xfrm>
            <a:custGeom>
              <a:rect b="b" l="l" r="r" t="t"/>
              <a:pathLst>
                <a:path extrusionOk="0" h="37" w="39">
                  <a:moveTo>
                    <a:pt x="39" y="12"/>
                  </a:moveTo>
                  <a:lnTo>
                    <a:pt x="34" y="10"/>
                  </a:lnTo>
                  <a:lnTo>
                    <a:pt x="23" y="2"/>
                  </a:lnTo>
                  <a:lnTo>
                    <a:pt x="17" y="0"/>
                  </a:lnTo>
                  <a:lnTo>
                    <a:pt x="0" y="21"/>
                  </a:lnTo>
                  <a:lnTo>
                    <a:pt x="9" y="25"/>
                  </a:lnTo>
                  <a:lnTo>
                    <a:pt x="21" y="32"/>
                  </a:lnTo>
                  <a:lnTo>
                    <a:pt x="29" y="37"/>
                  </a:lnTo>
                  <a:lnTo>
                    <a:pt x="39" y="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p4"/>
            <p:cNvSpPr/>
            <p:nvPr/>
          </p:nvSpPr>
          <p:spPr>
            <a:xfrm>
              <a:off x="3948484" y="4681267"/>
              <a:ext cx="279371" cy="282697"/>
            </a:xfrm>
            <a:custGeom>
              <a:rect b="b" l="l" r="r" t="t"/>
              <a:pathLst>
                <a:path extrusionOk="0" h="135" w="134">
                  <a:moveTo>
                    <a:pt x="67" y="135"/>
                  </a:moveTo>
                  <a:cubicBezTo>
                    <a:pt x="30" y="135"/>
                    <a:pt x="0" y="105"/>
                    <a:pt x="0" y="67"/>
                  </a:cubicBezTo>
                  <a:cubicBezTo>
                    <a:pt x="0" y="30"/>
                    <a:pt x="30" y="0"/>
                    <a:pt x="67" y="0"/>
                  </a:cubicBezTo>
                  <a:cubicBezTo>
                    <a:pt x="104" y="0"/>
                    <a:pt x="134" y="30"/>
                    <a:pt x="134" y="67"/>
                  </a:cubicBezTo>
                  <a:cubicBezTo>
                    <a:pt x="134" y="105"/>
                    <a:pt x="104" y="135"/>
                    <a:pt x="67" y="135"/>
                  </a:cubicBezTo>
                  <a:close/>
                  <a:moveTo>
                    <a:pt x="67" y="20"/>
                  </a:moveTo>
                  <a:cubicBezTo>
                    <a:pt x="41" y="20"/>
                    <a:pt x="20" y="41"/>
                    <a:pt x="20" y="67"/>
                  </a:cubicBezTo>
                  <a:cubicBezTo>
                    <a:pt x="20" y="93"/>
                    <a:pt x="41" y="115"/>
                    <a:pt x="67" y="115"/>
                  </a:cubicBezTo>
                  <a:cubicBezTo>
                    <a:pt x="93" y="115"/>
                    <a:pt x="114" y="93"/>
                    <a:pt x="114" y="67"/>
                  </a:cubicBezTo>
                  <a:cubicBezTo>
                    <a:pt x="114" y="41"/>
                    <a:pt x="93" y="20"/>
                    <a:pt x="67"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6" name="Google Shape;156;p4"/>
            <p:cNvSpPr/>
            <p:nvPr/>
          </p:nvSpPr>
          <p:spPr>
            <a:xfrm>
              <a:off x="4028304" y="4762750"/>
              <a:ext cx="119731" cy="119731"/>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57" name="Google Shape;157;p4"/>
          <p:cNvSpPr txBox="1"/>
          <p:nvPr/>
        </p:nvSpPr>
        <p:spPr>
          <a:xfrm>
            <a:off x="6897418" y="1360847"/>
            <a:ext cx="4514717" cy="343235"/>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zh-CN" sz="1400">
                <a:solidFill>
                  <a:srgbClr val="6DA8CD"/>
                </a:solidFill>
                <a:latin typeface="Arial"/>
                <a:ea typeface="Arial"/>
                <a:cs typeface="Arial"/>
                <a:sym typeface="Arial"/>
              </a:rPr>
              <a:t>People can control robotic prostheses with their minds.</a:t>
            </a:r>
            <a:endParaRPr sz="1400">
              <a:solidFill>
                <a:srgbClr val="6DA8CD"/>
              </a:solidFill>
              <a:latin typeface="Arial"/>
              <a:ea typeface="Arial"/>
              <a:cs typeface="Arial"/>
              <a:sym typeface="Arial"/>
            </a:endParaRPr>
          </a:p>
        </p:txBody>
      </p:sp>
      <p:sp>
        <p:nvSpPr>
          <p:cNvPr id="158" name="Google Shape;158;p4"/>
          <p:cNvSpPr txBox="1"/>
          <p:nvPr/>
        </p:nvSpPr>
        <p:spPr>
          <a:xfrm>
            <a:off x="6897418" y="1065824"/>
            <a:ext cx="19141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rgbClr val="6DA8CD"/>
                </a:solidFill>
                <a:latin typeface="Arial"/>
                <a:ea typeface="Arial"/>
                <a:cs typeface="Arial"/>
                <a:sym typeface="Arial"/>
              </a:rPr>
              <a:t>Goal?</a:t>
            </a:r>
            <a:endParaRPr sz="1800">
              <a:solidFill>
                <a:srgbClr val="6DA8CD"/>
              </a:solidFill>
              <a:latin typeface="Arial"/>
              <a:ea typeface="Arial"/>
              <a:cs typeface="Arial"/>
              <a:sym typeface="Arial"/>
            </a:endParaRPr>
          </a:p>
        </p:txBody>
      </p:sp>
      <p:sp>
        <p:nvSpPr>
          <p:cNvPr id="159" name="Google Shape;159;p4"/>
          <p:cNvSpPr txBox="1"/>
          <p:nvPr/>
        </p:nvSpPr>
        <p:spPr>
          <a:xfrm>
            <a:off x="6893278" y="2677997"/>
            <a:ext cx="3856384" cy="343235"/>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zh-CN" sz="1400">
                <a:solidFill>
                  <a:srgbClr val="DE7F7E"/>
                </a:solidFill>
                <a:latin typeface="Arial"/>
                <a:ea typeface="Arial"/>
                <a:cs typeface="Arial"/>
                <a:sym typeface="Arial"/>
              </a:rPr>
              <a:t>Machine Learning</a:t>
            </a:r>
            <a:endParaRPr sz="1400">
              <a:solidFill>
                <a:srgbClr val="DE7F7E"/>
              </a:solidFill>
              <a:latin typeface="Arial"/>
              <a:ea typeface="Arial"/>
              <a:cs typeface="Arial"/>
              <a:sym typeface="Arial"/>
            </a:endParaRPr>
          </a:p>
        </p:txBody>
      </p:sp>
      <p:sp>
        <p:nvSpPr>
          <p:cNvPr id="160" name="Google Shape;160;p4"/>
          <p:cNvSpPr txBox="1"/>
          <p:nvPr/>
        </p:nvSpPr>
        <p:spPr>
          <a:xfrm>
            <a:off x="6897418" y="2424361"/>
            <a:ext cx="19980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rgbClr val="DE7F7E"/>
                </a:solidFill>
                <a:latin typeface="Arial"/>
                <a:ea typeface="Arial"/>
                <a:cs typeface="Arial"/>
                <a:sym typeface="Arial"/>
              </a:rPr>
              <a:t>How to do?</a:t>
            </a:r>
            <a:endParaRPr sz="1800">
              <a:solidFill>
                <a:srgbClr val="DE7F7E"/>
              </a:solidFill>
              <a:latin typeface="Arial"/>
              <a:ea typeface="Arial"/>
              <a:cs typeface="Arial"/>
              <a:sym typeface="Arial"/>
            </a:endParaRPr>
          </a:p>
        </p:txBody>
      </p:sp>
      <p:sp>
        <p:nvSpPr>
          <p:cNvPr id="161" name="Google Shape;161;p4"/>
          <p:cNvSpPr txBox="1"/>
          <p:nvPr/>
        </p:nvSpPr>
        <p:spPr>
          <a:xfrm>
            <a:off x="6924709" y="3930337"/>
            <a:ext cx="3856384" cy="343235"/>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zh-CN" sz="1400">
                <a:solidFill>
                  <a:srgbClr val="6DA8CD"/>
                </a:solidFill>
                <a:latin typeface="Arial"/>
                <a:ea typeface="Arial"/>
                <a:cs typeface="Arial"/>
                <a:sym typeface="Arial"/>
              </a:rPr>
              <a:t>Identify the hand gesture with EMG signal</a:t>
            </a:r>
            <a:endParaRPr/>
          </a:p>
        </p:txBody>
      </p:sp>
      <p:sp>
        <p:nvSpPr>
          <p:cNvPr id="162" name="Google Shape;162;p4"/>
          <p:cNvSpPr txBox="1"/>
          <p:nvPr/>
        </p:nvSpPr>
        <p:spPr>
          <a:xfrm>
            <a:off x="6924709" y="3635314"/>
            <a:ext cx="25097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rgbClr val="6DA8CD"/>
                </a:solidFill>
                <a:latin typeface="Arial"/>
                <a:ea typeface="Arial"/>
                <a:cs typeface="Arial"/>
                <a:sym typeface="Arial"/>
              </a:rPr>
              <a:t>What to do?</a:t>
            </a:r>
            <a:endParaRPr sz="1800">
              <a:solidFill>
                <a:srgbClr val="6DA8CD"/>
              </a:solidFill>
              <a:latin typeface="Arial"/>
              <a:ea typeface="Arial"/>
              <a:cs typeface="Arial"/>
              <a:sym typeface="Arial"/>
            </a:endParaRPr>
          </a:p>
        </p:txBody>
      </p:sp>
      <p:sp>
        <p:nvSpPr>
          <p:cNvPr id="163" name="Google Shape;163;p4"/>
          <p:cNvSpPr txBox="1"/>
          <p:nvPr/>
        </p:nvSpPr>
        <p:spPr>
          <a:xfrm>
            <a:off x="6933599" y="5217084"/>
            <a:ext cx="3856384" cy="623312"/>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zh-CN" sz="1400">
                <a:solidFill>
                  <a:srgbClr val="DE7F7E"/>
                </a:solidFill>
                <a:latin typeface="Arial"/>
                <a:ea typeface="Arial"/>
                <a:cs typeface="Arial"/>
                <a:sym typeface="Arial"/>
              </a:rPr>
              <a:t>Amputated people need prostheses to make their live more convenient</a:t>
            </a:r>
            <a:endParaRPr/>
          </a:p>
        </p:txBody>
      </p:sp>
      <p:sp>
        <p:nvSpPr>
          <p:cNvPr id="164" name="Google Shape;164;p4"/>
          <p:cNvSpPr txBox="1"/>
          <p:nvPr/>
        </p:nvSpPr>
        <p:spPr>
          <a:xfrm>
            <a:off x="6933599" y="4922061"/>
            <a:ext cx="35855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rgbClr val="DE7F7E"/>
                </a:solidFill>
                <a:latin typeface="Arial"/>
                <a:ea typeface="Arial"/>
                <a:cs typeface="Arial"/>
                <a:sym typeface="Arial"/>
              </a:rPr>
              <a:t>Why this?</a:t>
            </a:r>
            <a:endParaRPr sz="1800">
              <a:solidFill>
                <a:srgbClr val="DE7F7E"/>
              </a:solidFill>
              <a:latin typeface="Arial"/>
              <a:ea typeface="Arial"/>
              <a:cs typeface="Arial"/>
              <a:sym typeface="Arial"/>
            </a:endParaRPr>
          </a:p>
        </p:txBody>
      </p:sp>
    </p:spTree>
  </p:cSld>
  <p:clrMapOvr>
    <a:masterClrMapping/>
  </p:clrMapOvr>
  <mc:AlternateContent>
    <mc:Choice Requires="p14">
      <p:transition spd="slow" p14:dur="1300">
        <p14:pan dir="u"/>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8" name="Shape 168"/>
        <p:cNvGrpSpPr/>
        <p:nvPr/>
      </p:nvGrpSpPr>
      <p:grpSpPr>
        <a:xfrm>
          <a:off x="0" y="0"/>
          <a:ext cx="0" cy="0"/>
          <a:chOff x="0" y="0"/>
          <a:chExt cx="0" cy="0"/>
        </a:xfrm>
      </p:grpSpPr>
      <p:pic>
        <p:nvPicPr>
          <p:cNvPr descr="未标题-289" id="169" name="Google Shape;169;p5"/>
          <p:cNvPicPr preferRelativeResize="0"/>
          <p:nvPr/>
        </p:nvPicPr>
        <p:blipFill rotWithShape="1">
          <a:blip r:embed="rId3">
            <a:alphaModFix/>
          </a:blip>
          <a:srcRect b="6690" l="4611" r="15008" t="60000"/>
          <a:stretch/>
        </p:blipFill>
        <p:spPr>
          <a:xfrm>
            <a:off x="-29210" y="0"/>
            <a:ext cx="12231370" cy="4057650"/>
          </a:xfrm>
          <a:prstGeom prst="rect">
            <a:avLst/>
          </a:prstGeom>
          <a:noFill/>
          <a:ln>
            <a:noFill/>
          </a:ln>
        </p:spPr>
      </p:pic>
      <p:sp>
        <p:nvSpPr>
          <p:cNvPr id="170" name="Google Shape;170;p5"/>
          <p:cNvSpPr txBox="1"/>
          <p:nvPr/>
        </p:nvSpPr>
        <p:spPr>
          <a:xfrm>
            <a:off x="4645025" y="4426765"/>
            <a:ext cx="2901950" cy="922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5400">
                <a:solidFill>
                  <a:srgbClr val="6DA8CD"/>
                </a:solidFill>
                <a:latin typeface="Bell MT"/>
                <a:ea typeface="Bell MT"/>
                <a:cs typeface="Bell MT"/>
                <a:sym typeface="Bell MT"/>
              </a:rPr>
              <a:t>PART 02</a:t>
            </a:r>
            <a:endParaRPr/>
          </a:p>
        </p:txBody>
      </p:sp>
      <p:sp>
        <p:nvSpPr>
          <p:cNvPr id="171" name="Google Shape;171;p5"/>
          <p:cNvSpPr txBox="1"/>
          <p:nvPr/>
        </p:nvSpPr>
        <p:spPr>
          <a:xfrm>
            <a:off x="4095961" y="5272684"/>
            <a:ext cx="400007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3600">
                <a:solidFill>
                  <a:srgbClr val="6DA8CD"/>
                </a:solidFill>
                <a:latin typeface="Bell MT"/>
                <a:ea typeface="Bell MT"/>
                <a:cs typeface="Bell MT"/>
                <a:sym typeface="Bell MT"/>
              </a:rPr>
              <a:t>Data Introduction</a:t>
            </a:r>
            <a:endParaRPr b="1" sz="3600">
              <a:solidFill>
                <a:srgbClr val="6DA8CD"/>
              </a:solidFill>
              <a:latin typeface="Bell MT"/>
              <a:ea typeface="Bell MT"/>
              <a:cs typeface="Bell MT"/>
              <a:sym typeface="Bell MT"/>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5" name="Shape 175"/>
        <p:cNvGrpSpPr/>
        <p:nvPr/>
      </p:nvGrpSpPr>
      <p:grpSpPr>
        <a:xfrm>
          <a:off x="0" y="0"/>
          <a:ext cx="0" cy="0"/>
          <a:chOff x="0" y="0"/>
          <a:chExt cx="0" cy="0"/>
        </a:xfrm>
      </p:grpSpPr>
      <p:pic>
        <p:nvPicPr>
          <p:cNvPr descr="未标题-178" id="176" name="Google Shape;176;p6"/>
          <p:cNvPicPr preferRelativeResize="0"/>
          <p:nvPr/>
        </p:nvPicPr>
        <p:blipFill rotWithShape="1">
          <a:blip r:embed="rId3">
            <a:alphaModFix/>
          </a:blip>
          <a:srcRect b="0" l="0" r="0" t="0"/>
          <a:stretch/>
        </p:blipFill>
        <p:spPr>
          <a:xfrm flipH="1" rot="10800000">
            <a:off x="10171430" y="5534840"/>
            <a:ext cx="2020570" cy="1388110"/>
          </a:xfrm>
          <a:prstGeom prst="rect">
            <a:avLst/>
          </a:prstGeom>
          <a:noFill/>
          <a:ln>
            <a:noFill/>
          </a:ln>
        </p:spPr>
      </p:pic>
      <p:pic>
        <p:nvPicPr>
          <p:cNvPr descr="未标题-145" id="177" name="Google Shape;177;p6"/>
          <p:cNvPicPr preferRelativeResize="0"/>
          <p:nvPr/>
        </p:nvPicPr>
        <p:blipFill rotWithShape="1">
          <a:blip r:embed="rId4">
            <a:alphaModFix/>
          </a:blip>
          <a:srcRect b="0" l="0" r="0" t="0"/>
          <a:stretch/>
        </p:blipFill>
        <p:spPr>
          <a:xfrm rot="10800000">
            <a:off x="0" y="0"/>
            <a:ext cx="1360170" cy="775970"/>
          </a:xfrm>
          <a:prstGeom prst="rect">
            <a:avLst/>
          </a:prstGeom>
          <a:noFill/>
          <a:ln>
            <a:noFill/>
          </a:ln>
        </p:spPr>
      </p:pic>
      <p:sp>
        <p:nvSpPr>
          <p:cNvPr id="178" name="Google Shape;178;p6"/>
          <p:cNvSpPr txBox="1"/>
          <p:nvPr/>
        </p:nvSpPr>
        <p:spPr>
          <a:xfrm>
            <a:off x="1427480" y="158115"/>
            <a:ext cx="162095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latin typeface="Arial"/>
                <a:ea typeface="Arial"/>
                <a:cs typeface="Arial"/>
                <a:sym typeface="Arial"/>
              </a:rPr>
              <a:t>Data Intro</a:t>
            </a:r>
            <a:endParaRPr b="1" sz="2400">
              <a:solidFill>
                <a:srgbClr val="DE7F7E"/>
              </a:solidFill>
              <a:latin typeface="Arial"/>
              <a:ea typeface="Arial"/>
              <a:cs typeface="Arial"/>
              <a:sym typeface="Arial"/>
            </a:endParaRPr>
          </a:p>
        </p:txBody>
      </p:sp>
      <p:grpSp>
        <p:nvGrpSpPr>
          <p:cNvPr id="179" name="Google Shape;179;p6"/>
          <p:cNvGrpSpPr/>
          <p:nvPr/>
        </p:nvGrpSpPr>
        <p:grpSpPr>
          <a:xfrm>
            <a:off x="8839053" y="4000447"/>
            <a:ext cx="1795462" cy="1547812"/>
            <a:chOff x="6653848" y="2854643"/>
            <a:chExt cx="1795462" cy="1547812"/>
          </a:xfrm>
        </p:grpSpPr>
        <p:sp>
          <p:nvSpPr>
            <p:cNvPr id="180" name="Google Shape;180;p6"/>
            <p:cNvSpPr/>
            <p:nvPr/>
          </p:nvSpPr>
          <p:spPr>
            <a:xfrm rot="10800000">
              <a:off x="6653848" y="2854643"/>
              <a:ext cx="1795462" cy="1547812"/>
            </a:xfrm>
            <a:prstGeom prst="hexagon">
              <a:avLst>
                <a:gd fmla="val 24999" name="adj"/>
                <a:gd fmla="val 115470" name="vf"/>
              </a:avLst>
            </a:prstGeom>
            <a:solidFill>
              <a:srgbClr val="DE7F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181" name="Google Shape;181;p6"/>
            <p:cNvGrpSpPr/>
            <p:nvPr/>
          </p:nvGrpSpPr>
          <p:grpSpPr>
            <a:xfrm>
              <a:off x="7339648" y="3297555"/>
              <a:ext cx="503237" cy="568325"/>
              <a:chOff x="0" y="0"/>
              <a:chExt cx="406393" cy="459645"/>
            </a:xfrm>
          </p:grpSpPr>
          <p:sp>
            <p:nvSpPr>
              <p:cNvPr id="182" name="Google Shape;182;p6"/>
              <p:cNvSpPr/>
              <p:nvPr/>
            </p:nvSpPr>
            <p:spPr>
              <a:xfrm>
                <a:off x="55120" y="0"/>
                <a:ext cx="351273" cy="456842"/>
              </a:xfrm>
              <a:custGeom>
                <a:rect b="b" l="l" r="r" t="t"/>
                <a:pathLst>
                  <a:path extrusionOk="0" h="207" w="159">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6"/>
              <p:cNvSpPr/>
              <p:nvPr/>
            </p:nvSpPr>
            <p:spPr>
              <a:xfrm>
                <a:off x="0" y="231691"/>
                <a:ext cx="231691" cy="227954"/>
              </a:xfrm>
              <a:custGeom>
                <a:rect b="b" l="l" r="r" t="t"/>
                <a:pathLst>
                  <a:path extrusionOk="0" h="103" w="105">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6"/>
              <p:cNvSpPr/>
              <p:nvPr/>
            </p:nvSpPr>
            <p:spPr>
              <a:xfrm>
                <a:off x="97160" y="326983"/>
                <a:ext cx="37370" cy="37370"/>
              </a:xfrm>
              <a:prstGeom prst="ellipse">
                <a:avLst/>
              </a:pr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
        <p:nvSpPr>
          <p:cNvPr id="185" name="Google Shape;185;p6"/>
          <p:cNvSpPr/>
          <p:nvPr/>
        </p:nvSpPr>
        <p:spPr>
          <a:xfrm flipH="1">
            <a:off x="747258" y="3987153"/>
            <a:ext cx="1795500" cy="1547700"/>
          </a:xfrm>
          <a:prstGeom prst="pentagon">
            <a:avLst>
              <a:gd fmla="val 105146" name="hf"/>
              <a:gd fmla="val 110557" name="vf"/>
            </a:avLst>
          </a:prstGeom>
          <a:solidFill>
            <a:srgbClr val="6DA8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186" name="Google Shape;186;p6"/>
          <p:cNvGrpSpPr/>
          <p:nvPr/>
        </p:nvGrpSpPr>
        <p:grpSpPr>
          <a:xfrm>
            <a:off x="1437858" y="4542764"/>
            <a:ext cx="471470" cy="527035"/>
            <a:chOff x="0" y="0"/>
            <a:chExt cx="402656" cy="450303"/>
          </a:xfrm>
        </p:grpSpPr>
        <p:sp>
          <p:nvSpPr>
            <p:cNvPr id="187" name="Google Shape;187;p6"/>
            <p:cNvSpPr/>
            <p:nvPr/>
          </p:nvSpPr>
          <p:spPr>
            <a:xfrm>
              <a:off x="69134" y="167228"/>
              <a:ext cx="56988" cy="57923"/>
            </a:xfrm>
            <a:custGeom>
              <a:rect b="b" l="l" r="r" t="t"/>
              <a:pathLst>
                <a:path extrusionOk="0" h="26" w="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6"/>
            <p:cNvSpPr/>
            <p:nvPr/>
          </p:nvSpPr>
          <p:spPr>
            <a:xfrm>
              <a:off x="197125" y="129859"/>
              <a:ext cx="48580" cy="48580"/>
            </a:xfrm>
            <a:custGeom>
              <a:rect b="b" l="l" r="r" t="t"/>
              <a:pathLst>
                <a:path extrusionOk="0" h="22" w="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6"/>
            <p:cNvSpPr/>
            <p:nvPr/>
          </p:nvSpPr>
          <p:spPr>
            <a:xfrm>
              <a:off x="82213" y="181242"/>
              <a:ext cx="30830" cy="30830"/>
            </a:xfrm>
            <a:custGeom>
              <a:rect b="b" l="l" r="r" t="t"/>
              <a:pathLst>
                <a:path extrusionOk="0" h="14" w="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6"/>
            <p:cNvSpPr/>
            <p:nvPr/>
          </p:nvSpPr>
          <p:spPr>
            <a:xfrm>
              <a:off x="172834" y="105568"/>
              <a:ext cx="97161" cy="97161"/>
            </a:xfrm>
            <a:custGeom>
              <a:rect b="b" l="l" r="r" t="t"/>
              <a:pathLst>
                <a:path extrusionOk="0" h="44" w="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6"/>
            <p:cNvSpPr/>
            <p:nvPr/>
          </p:nvSpPr>
          <p:spPr>
            <a:xfrm>
              <a:off x="0" y="0"/>
              <a:ext cx="402656" cy="450303"/>
            </a:xfrm>
            <a:custGeom>
              <a:rect b="b" l="l" r="r" t="t"/>
              <a:pathLst>
                <a:path extrusionOk="0" h="204" w="182">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2" name="Google Shape;192;p6"/>
          <p:cNvSpPr/>
          <p:nvPr/>
        </p:nvSpPr>
        <p:spPr>
          <a:xfrm rot="10800000">
            <a:off x="8839015" y="1602035"/>
            <a:ext cx="1795500" cy="1547700"/>
          </a:xfrm>
          <a:prstGeom prst="pentagon">
            <a:avLst>
              <a:gd fmla="val 105146" name="hf"/>
              <a:gd fmla="val 110557" name="vf"/>
            </a:avLst>
          </a:prstGeom>
          <a:solidFill>
            <a:srgbClr val="6DA8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193" name="Google Shape;193;p6"/>
          <p:cNvGrpSpPr/>
          <p:nvPr/>
        </p:nvGrpSpPr>
        <p:grpSpPr>
          <a:xfrm>
            <a:off x="9505802" y="2063448"/>
            <a:ext cx="468329" cy="463545"/>
            <a:chOff x="0" y="0"/>
            <a:chExt cx="453105" cy="448433"/>
          </a:xfrm>
        </p:grpSpPr>
        <p:sp>
          <p:nvSpPr>
            <p:cNvPr id="194" name="Google Shape;194;p6"/>
            <p:cNvSpPr/>
            <p:nvPr/>
          </p:nvSpPr>
          <p:spPr>
            <a:xfrm>
              <a:off x="0" y="251309"/>
              <a:ext cx="453105" cy="197124"/>
            </a:xfrm>
            <a:custGeom>
              <a:rect b="b" l="l" r="r" t="t"/>
              <a:pathLst>
                <a:path extrusionOk="0" h="89" w="205">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6"/>
            <p:cNvSpPr/>
            <p:nvPr/>
          </p:nvSpPr>
          <p:spPr>
            <a:xfrm>
              <a:off x="0" y="0"/>
              <a:ext cx="453105" cy="260652"/>
            </a:xfrm>
            <a:custGeom>
              <a:rect b="b" l="l" r="r" t="t"/>
              <a:pathLst>
                <a:path extrusionOk="0" h="118" w="205">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96" name="Google Shape;196;p6"/>
          <p:cNvGrpSpPr/>
          <p:nvPr/>
        </p:nvGrpSpPr>
        <p:grpSpPr>
          <a:xfrm>
            <a:off x="747096" y="1601923"/>
            <a:ext cx="1795462" cy="1547812"/>
            <a:chOff x="3684791" y="2806078"/>
            <a:chExt cx="1795462" cy="1547812"/>
          </a:xfrm>
        </p:grpSpPr>
        <p:sp>
          <p:nvSpPr>
            <p:cNvPr id="197" name="Google Shape;197;p6"/>
            <p:cNvSpPr/>
            <p:nvPr/>
          </p:nvSpPr>
          <p:spPr>
            <a:xfrm rot="10800000">
              <a:off x="3684791" y="2806078"/>
              <a:ext cx="1795462" cy="1547812"/>
            </a:xfrm>
            <a:prstGeom prst="hexagon">
              <a:avLst>
                <a:gd fmla="val 24999" name="adj"/>
                <a:gd fmla="val 115470" name="vf"/>
              </a:avLst>
            </a:prstGeom>
            <a:solidFill>
              <a:srgbClr val="DE7F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198" name="Google Shape;198;p6"/>
            <p:cNvGrpSpPr/>
            <p:nvPr/>
          </p:nvGrpSpPr>
          <p:grpSpPr>
            <a:xfrm>
              <a:off x="4388485" y="3342005"/>
              <a:ext cx="484188" cy="520700"/>
              <a:chOff x="0" y="0"/>
              <a:chExt cx="466184" cy="501686"/>
            </a:xfrm>
          </p:grpSpPr>
          <p:sp>
            <p:nvSpPr>
              <p:cNvPr id="199" name="Google Shape;199;p6"/>
              <p:cNvSpPr/>
              <p:nvPr/>
            </p:nvSpPr>
            <p:spPr>
              <a:xfrm>
                <a:off x="141070" y="426012"/>
                <a:ext cx="50449" cy="46712"/>
              </a:xfrm>
              <a:custGeom>
                <a:rect b="b" l="l" r="r" t="t"/>
                <a:pathLst>
                  <a:path extrusionOk="0" h="21" w="23">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6"/>
              <p:cNvSpPr/>
              <p:nvPr/>
            </p:nvSpPr>
            <p:spPr>
              <a:xfrm>
                <a:off x="160689" y="419472"/>
                <a:ext cx="9342" cy="32698"/>
              </a:xfrm>
              <a:prstGeom prst="rect">
                <a:avLst/>
              </a:pr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 name="Google Shape;201;p6"/>
              <p:cNvSpPr/>
              <p:nvPr/>
            </p:nvSpPr>
            <p:spPr>
              <a:xfrm>
                <a:off x="39238" y="81278"/>
                <a:ext cx="260652" cy="260652"/>
              </a:xfrm>
              <a:custGeom>
                <a:rect b="b" l="l" r="r" t="t"/>
                <a:pathLst>
                  <a:path extrusionOk="0" h="118" w="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6"/>
              <p:cNvSpPr/>
              <p:nvPr/>
            </p:nvSpPr>
            <p:spPr>
              <a:xfrm>
                <a:off x="0" y="0"/>
                <a:ext cx="338194" cy="501686"/>
              </a:xfrm>
              <a:custGeom>
                <a:rect b="b" l="l" r="r" t="t"/>
                <a:pathLst>
                  <a:path extrusionOk="0" h="227" w="153">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6"/>
              <p:cNvSpPr/>
              <p:nvPr/>
            </p:nvSpPr>
            <p:spPr>
              <a:xfrm>
                <a:off x="275600" y="202729"/>
                <a:ext cx="190584" cy="190584"/>
              </a:xfrm>
              <a:custGeom>
                <a:rect b="b" l="l" r="r" t="t"/>
                <a:pathLst>
                  <a:path extrusionOk="0" h="86" w="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CFC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04" name="Google Shape;204;p6"/>
          <p:cNvSpPr txBox="1"/>
          <p:nvPr/>
        </p:nvSpPr>
        <p:spPr>
          <a:xfrm>
            <a:off x="3353237" y="1703302"/>
            <a:ext cx="49449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zh-CN" sz="1800" u="none" strike="noStrike">
                <a:solidFill>
                  <a:srgbClr val="6DA8CD"/>
                </a:solidFill>
                <a:latin typeface="Georgia"/>
                <a:ea typeface="Georgia"/>
                <a:cs typeface="Georgia"/>
                <a:sym typeface="Georgia"/>
              </a:rPr>
              <a:t>Ninapro</a:t>
            </a:r>
            <a:r>
              <a:rPr b="0" i="0" lang="zh-CN" sz="1800" u="none" strike="noStrike">
                <a:solidFill>
                  <a:srgbClr val="DE7F7E"/>
                </a:solidFill>
                <a:latin typeface="Georgia"/>
                <a:ea typeface="Georgia"/>
                <a:cs typeface="Georgia"/>
                <a:sym typeface="Georgia"/>
              </a:rPr>
              <a:t> is a </a:t>
            </a:r>
            <a:r>
              <a:rPr b="0" i="0" lang="zh-CN" sz="1800" u="none" strike="noStrike">
                <a:solidFill>
                  <a:srgbClr val="6DA8CD"/>
                </a:solidFill>
                <a:latin typeface="Georgia"/>
                <a:ea typeface="Georgia"/>
                <a:cs typeface="Georgia"/>
                <a:sym typeface="Georgia"/>
              </a:rPr>
              <a:t>publicly available multimodal database</a:t>
            </a:r>
            <a:r>
              <a:rPr b="0" i="0" lang="zh-CN" sz="1800" u="none" strike="noStrike">
                <a:solidFill>
                  <a:srgbClr val="DE7F7E"/>
                </a:solidFill>
                <a:latin typeface="Georgia"/>
                <a:ea typeface="Georgia"/>
                <a:cs typeface="Georgia"/>
                <a:sym typeface="Georgia"/>
              </a:rPr>
              <a:t> to foster research on robotic &amp; prosthetic hands controlled with artificial intelligence.</a:t>
            </a:r>
            <a:endParaRPr sz="1800">
              <a:solidFill>
                <a:srgbClr val="DE7F7E"/>
              </a:solidFill>
              <a:latin typeface="Arial"/>
              <a:ea typeface="Arial"/>
              <a:cs typeface="Arial"/>
              <a:sym typeface="Arial"/>
            </a:endParaRPr>
          </a:p>
        </p:txBody>
      </p:sp>
      <p:sp>
        <p:nvSpPr>
          <p:cNvPr id="205" name="Google Shape;205;p6"/>
          <p:cNvSpPr txBox="1"/>
          <p:nvPr/>
        </p:nvSpPr>
        <p:spPr>
          <a:xfrm>
            <a:off x="3297175" y="3902882"/>
            <a:ext cx="53286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zh-CN" sz="1800">
                <a:solidFill>
                  <a:srgbClr val="DE7F7E"/>
                </a:solidFill>
                <a:latin typeface="Georgia"/>
                <a:ea typeface="Georgia"/>
                <a:cs typeface="Georgia"/>
                <a:sym typeface="Georgia"/>
              </a:rPr>
              <a:t>Ninapro</a:t>
            </a:r>
            <a:r>
              <a:rPr b="0" i="0" lang="zh-CN" sz="1800">
                <a:solidFill>
                  <a:srgbClr val="6DA8CD"/>
                </a:solidFill>
                <a:latin typeface="Georgia"/>
                <a:ea typeface="Georgia"/>
                <a:cs typeface="Georgia"/>
                <a:sym typeface="Georgia"/>
              </a:rPr>
              <a:t> includes </a:t>
            </a:r>
            <a:r>
              <a:rPr b="0" i="0" lang="zh-CN" sz="1800">
                <a:solidFill>
                  <a:srgbClr val="DE7F7E"/>
                </a:solidFill>
                <a:latin typeface="Georgia"/>
                <a:ea typeface="Georgia"/>
                <a:cs typeface="Georgia"/>
                <a:sym typeface="Georgia"/>
              </a:rPr>
              <a:t>electromyography</a:t>
            </a:r>
            <a:r>
              <a:rPr b="0" i="0" lang="zh-CN" sz="1800">
                <a:solidFill>
                  <a:srgbClr val="6DA8CD"/>
                </a:solidFill>
                <a:latin typeface="Georgia"/>
                <a:ea typeface="Georgia"/>
                <a:cs typeface="Georgia"/>
                <a:sym typeface="Georgia"/>
              </a:rPr>
              <a:t>, kinematic, inertial, eye tracking, visual, clinical and neurocognitive data. </a:t>
            </a:r>
            <a:endParaRPr/>
          </a:p>
          <a:p>
            <a:pPr indent="0" lvl="0" marL="0" marR="0" rtl="0" algn="l">
              <a:spcBef>
                <a:spcPts val="0"/>
              </a:spcBef>
              <a:spcAft>
                <a:spcPts val="0"/>
              </a:spcAft>
              <a:buNone/>
            </a:pPr>
            <a:r>
              <a:rPr b="1" i="0" lang="zh-CN" sz="1800">
                <a:solidFill>
                  <a:srgbClr val="DE7F7E"/>
                </a:solidFill>
                <a:latin typeface="Georgia"/>
                <a:ea typeface="Georgia"/>
                <a:cs typeface="Georgia"/>
                <a:sym typeface="Georgia"/>
              </a:rPr>
              <a:t>Ninapro</a:t>
            </a:r>
            <a:r>
              <a:rPr b="0" i="0" lang="zh-CN" sz="1800">
                <a:solidFill>
                  <a:srgbClr val="6DA8CD"/>
                </a:solidFill>
                <a:latin typeface="Georgia"/>
                <a:ea typeface="Georgia"/>
                <a:cs typeface="Georgia"/>
                <a:sym typeface="Georgia"/>
              </a:rPr>
              <a:t> data are used worldwide by scientific researchers in </a:t>
            </a:r>
            <a:r>
              <a:rPr b="0" i="0" lang="zh-CN" sz="1800">
                <a:solidFill>
                  <a:srgbClr val="DE7F7E"/>
                </a:solidFill>
                <a:latin typeface="Georgia"/>
                <a:ea typeface="Georgia"/>
                <a:cs typeface="Georgia"/>
                <a:sym typeface="Georgia"/>
              </a:rPr>
              <a:t>machine learning</a:t>
            </a:r>
            <a:r>
              <a:rPr b="0" i="0" lang="zh-CN" sz="1800">
                <a:solidFill>
                  <a:srgbClr val="6DA8CD"/>
                </a:solidFill>
                <a:latin typeface="Georgia"/>
                <a:ea typeface="Georgia"/>
                <a:cs typeface="Georgia"/>
                <a:sym typeface="Georgia"/>
              </a:rPr>
              <a:t>, robotics, medical and neurocognitive sciences.</a:t>
            </a:r>
            <a:endParaRPr sz="1800">
              <a:solidFill>
                <a:srgbClr val="6DA8CD"/>
              </a:solidFill>
              <a:latin typeface="Arial"/>
              <a:ea typeface="Arial"/>
              <a:cs typeface="Arial"/>
              <a:sym typeface="Arial"/>
            </a:endParaRPr>
          </a:p>
        </p:txBody>
      </p:sp>
      <p:sp>
        <p:nvSpPr>
          <p:cNvPr id="206" name="Google Shape;206;p6"/>
          <p:cNvSpPr/>
          <p:nvPr/>
        </p:nvSpPr>
        <p:spPr>
          <a:xfrm>
            <a:off x="1618727" y="6113846"/>
            <a:ext cx="4574400" cy="45600"/>
          </a:xfrm>
          <a:prstGeom prst="rect">
            <a:avLst/>
          </a:prstGeom>
          <a:solidFill>
            <a:srgbClr val="6DA8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6"/>
          <p:cNvSpPr/>
          <p:nvPr/>
        </p:nvSpPr>
        <p:spPr>
          <a:xfrm flipH="1" rot="10800000">
            <a:off x="5358007" y="1043870"/>
            <a:ext cx="4574400" cy="45600"/>
          </a:xfrm>
          <a:prstGeom prst="rect">
            <a:avLst/>
          </a:prstGeom>
          <a:solidFill>
            <a:srgbClr val="DE7F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1300">
        <p14:pan dir="u"/>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11" name="Shape 211"/>
        <p:cNvGrpSpPr/>
        <p:nvPr/>
      </p:nvGrpSpPr>
      <p:grpSpPr>
        <a:xfrm>
          <a:off x="0" y="0"/>
          <a:ext cx="0" cy="0"/>
          <a:chOff x="0" y="0"/>
          <a:chExt cx="0" cy="0"/>
        </a:xfrm>
      </p:grpSpPr>
      <p:pic>
        <p:nvPicPr>
          <p:cNvPr descr="未标题-178" id="212" name="Google Shape;212;p7"/>
          <p:cNvPicPr preferRelativeResize="0"/>
          <p:nvPr/>
        </p:nvPicPr>
        <p:blipFill rotWithShape="1">
          <a:blip r:embed="rId3">
            <a:alphaModFix/>
          </a:blip>
          <a:srcRect b="0" l="0" r="0" t="0"/>
          <a:stretch/>
        </p:blipFill>
        <p:spPr>
          <a:xfrm flipH="1" rot="10800000">
            <a:off x="10171430" y="5469890"/>
            <a:ext cx="2020570" cy="1388110"/>
          </a:xfrm>
          <a:prstGeom prst="rect">
            <a:avLst/>
          </a:prstGeom>
          <a:noFill/>
          <a:ln>
            <a:noFill/>
          </a:ln>
        </p:spPr>
      </p:pic>
      <p:pic>
        <p:nvPicPr>
          <p:cNvPr descr="未标题-145" id="213" name="Google Shape;213;p7"/>
          <p:cNvPicPr preferRelativeResize="0"/>
          <p:nvPr/>
        </p:nvPicPr>
        <p:blipFill rotWithShape="1">
          <a:blip r:embed="rId4">
            <a:alphaModFix/>
          </a:blip>
          <a:srcRect b="0" l="0" r="0" t="0"/>
          <a:stretch/>
        </p:blipFill>
        <p:spPr>
          <a:xfrm rot="10800000">
            <a:off x="0" y="0"/>
            <a:ext cx="1360170" cy="775970"/>
          </a:xfrm>
          <a:prstGeom prst="rect">
            <a:avLst/>
          </a:prstGeom>
          <a:noFill/>
          <a:ln>
            <a:noFill/>
          </a:ln>
        </p:spPr>
      </p:pic>
      <p:sp>
        <p:nvSpPr>
          <p:cNvPr id="214" name="Google Shape;214;p7"/>
          <p:cNvSpPr txBox="1"/>
          <p:nvPr/>
        </p:nvSpPr>
        <p:spPr>
          <a:xfrm>
            <a:off x="1427480" y="158115"/>
            <a:ext cx="162095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latin typeface="Arial"/>
                <a:ea typeface="Arial"/>
                <a:cs typeface="Arial"/>
                <a:sym typeface="Arial"/>
              </a:rPr>
              <a:t>Data Intro</a:t>
            </a:r>
            <a:endParaRPr b="1" sz="2400">
              <a:solidFill>
                <a:srgbClr val="DE7F7E"/>
              </a:solidFill>
              <a:latin typeface="Arial"/>
              <a:ea typeface="Arial"/>
              <a:cs typeface="Arial"/>
              <a:sym typeface="Arial"/>
            </a:endParaRPr>
          </a:p>
        </p:txBody>
      </p:sp>
      <p:sp>
        <p:nvSpPr>
          <p:cNvPr id="215" name="Google Shape;215;p7"/>
          <p:cNvSpPr/>
          <p:nvPr/>
        </p:nvSpPr>
        <p:spPr>
          <a:xfrm>
            <a:off x="2716449" y="1405157"/>
            <a:ext cx="1553210" cy="1553210"/>
          </a:xfrm>
          <a:custGeom>
            <a:rect b="b" l="l" r="r" t="t"/>
            <a:pathLst>
              <a:path extrusionOk="0" h="54" w="54">
                <a:moveTo>
                  <a:pt x="0" y="16"/>
                </a:moveTo>
                <a:cubicBezTo>
                  <a:pt x="21" y="18"/>
                  <a:pt x="37" y="34"/>
                  <a:pt x="38" y="54"/>
                </a:cubicBezTo>
                <a:cubicBezTo>
                  <a:pt x="54" y="54"/>
                  <a:pt x="54" y="54"/>
                  <a:pt x="54" y="54"/>
                </a:cubicBezTo>
                <a:cubicBezTo>
                  <a:pt x="54" y="41"/>
                  <a:pt x="49" y="29"/>
                  <a:pt x="41" y="20"/>
                </a:cubicBezTo>
                <a:cubicBezTo>
                  <a:pt x="44" y="11"/>
                  <a:pt x="44" y="11"/>
                  <a:pt x="44" y="11"/>
                </a:cubicBezTo>
                <a:cubicBezTo>
                  <a:pt x="35" y="14"/>
                  <a:pt x="35" y="14"/>
                  <a:pt x="35" y="14"/>
                </a:cubicBezTo>
                <a:cubicBezTo>
                  <a:pt x="25" y="6"/>
                  <a:pt x="13" y="1"/>
                  <a:pt x="0" y="0"/>
                </a:cubicBezTo>
                <a:lnTo>
                  <a:pt x="0" y="16"/>
                </a:lnTo>
                <a:close/>
              </a:path>
            </a:pathLst>
          </a:custGeom>
          <a:solidFill>
            <a:srgbClr val="6DA8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7"/>
          <p:cNvSpPr/>
          <p:nvPr/>
        </p:nvSpPr>
        <p:spPr>
          <a:xfrm>
            <a:off x="1040049" y="1405157"/>
            <a:ext cx="1553210" cy="1553210"/>
          </a:xfrm>
          <a:custGeom>
            <a:rect b="b" l="l" r="r" t="t"/>
            <a:pathLst>
              <a:path extrusionOk="0" h="54" w="54">
                <a:moveTo>
                  <a:pt x="16" y="54"/>
                </a:moveTo>
                <a:cubicBezTo>
                  <a:pt x="17" y="34"/>
                  <a:pt x="34" y="18"/>
                  <a:pt x="54" y="16"/>
                </a:cubicBezTo>
                <a:cubicBezTo>
                  <a:pt x="54" y="0"/>
                  <a:pt x="54" y="0"/>
                  <a:pt x="54" y="0"/>
                </a:cubicBezTo>
                <a:cubicBezTo>
                  <a:pt x="41" y="1"/>
                  <a:pt x="29" y="6"/>
                  <a:pt x="20" y="14"/>
                </a:cubicBezTo>
                <a:cubicBezTo>
                  <a:pt x="11" y="11"/>
                  <a:pt x="11" y="11"/>
                  <a:pt x="11" y="11"/>
                </a:cubicBezTo>
                <a:cubicBezTo>
                  <a:pt x="14" y="20"/>
                  <a:pt x="14" y="20"/>
                  <a:pt x="14" y="20"/>
                </a:cubicBezTo>
                <a:cubicBezTo>
                  <a:pt x="6" y="29"/>
                  <a:pt x="0" y="41"/>
                  <a:pt x="0" y="54"/>
                </a:cubicBezTo>
                <a:lnTo>
                  <a:pt x="16" y="54"/>
                </a:lnTo>
                <a:close/>
              </a:path>
            </a:pathLst>
          </a:custGeom>
          <a:solidFill>
            <a:srgbClr val="DE7F7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7"/>
          <p:cNvSpPr/>
          <p:nvPr/>
        </p:nvSpPr>
        <p:spPr>
          <a:xfrm>
            <a:off x="1040049" y="3079652"/>
            <a:ext cx="1553210" cy="1582420"/>
          </a:xfrm>
          <a:custGeom>
            <a:rect b="b" l="l" r="r" t="t"/>
            <a:pathLst>
              <a:path extrusionOk="0" h="55" w="54">
                <a:moveTo>
                  <a:pt x="54" y="38"/>
                </a:moveTo>
                <a:cubicBezTo>
                  <a:pt x="34" y="37"/>
                  <a:pt x="17" y="21"/>
                  <a:pt x="16" y="0"/>
                </a:cubicBezTo>
                <a:cubicBezTo>
                  <a:pt x="0" y="0"/>
                  <a:pt x="0" y="0"/>
                  <a:pt x="0" y="0"/>
                </a:cubicBezTo>
                <a:cubicBezTo>
                  <a:pt x="0" y="14"/>
                  <a:pt x="6" y="26"/>
                  <a:pt x="14" y="35"/>
                </a:cubicBezTo>
                <a:cubicBezTo>
                  <a:pt x="11" y="44"/>
                  <a:pt x="11" y="44"/>
                  <a:pt x="11" y="44"/>
                </a:cubicBezTo>
                <a:cubicBezTo>
                  <a:pt x="20" y="41"/>
                  <a:pt x="20" y="41"/>
                  <a:pt x="20" y="41"/>
                </a:cubicBezTo>
                <a:cubicBezTo>
                  <a:pt x="29" y="49"/>
                  <a:pt x="41" y="54"/>
                  <a:pt x="54" y="55"/>
                </a:cubicBezTo>
                <a:lnTo>
                  <a:pt x="54" y="38"/>
                </a:lnTo>
                <a:close/>
              </a:path>
            </a:pathLst>
          </a:custGeom>
          <a:solidFill>
            <a:srgbClr val="6DA8C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7"/>
          <p:cNvSpPr/>
          <p:nvPr/>
        </p:nvSpPr>
        <p:spPr>
          <a:xfrm>
            <a:off x="2716449" y="3079652"/>
            <a:ext cx="1553210" cy="1582420"/>
          </a:xfrm>
          <a:custGeom>
            <a:rect b="b" l="l" r="r" t="t"/>
            <a:pathLst>
              <a:path extrusionOk="0" h="55" w="54">
                <a:moveTo>
                  <a:pt x="44" y="44"/>
                </a:moveTo>
                <a:cubicBezTo>
                  <a:pt x="41" y="35"/>
                  <a:pt x="41" y="35"/>
                  <a:pt x="41" y="35"/>
                </a:cubicBezTo>
                <a:cubicBezTo>
                  <a:pt x="49" y="26"/>
                  <a:pt x="54" y="14"/>
                  <a:pt x="54" y="0"/>
                </a:cubicBezTo>
                <a:cubicBezTo>
                  <a:pt x="38" y="0"/>
                  <a:pt x="38" y="0"/>
                  <a:pt x="38" y="0"/>
                </a:cubicBezTo>
                <a:cubicBezTo>
                  <a:pt x="37" y="21"/>
                  <a:pt x="21" y="37"/>
                  <a:pt x="0" y="38"/>
                </a:cubicBezTo>
                <a:cubicBezTo>
                  <a:pt x="0" y="55"/>
                  <a:pt x="0" y="55"/>
                  <a:pt x="0" y="55"/>
                </a:cubicBezTo>
                <a:cubicBezTo>
                  <a:pt x="13" y="54"/>
                  <a:pt x="25" y="49"/>
                  <a:pt x="35" y="41"/>
                </a:cubicBezTo>
                <a:lnTo>
                  <a:pt x="44" y="44"/>
                </a:lnTo>
                <a:close/>
              </a:path>
            </a:pathLst>
          </a:custGeom>
          <a:solidFill>
            <a:srgbClr val="DE7F7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 name="Google Shape;219;p7"/>
          <p:cNvSpPr txBox="1"/>
          <p:nvPr/>
        </p:nvSpPr>
        <p:spPr>
          <a:xfrm>
            <a:off x="2002490" y="2418845"/>
            <a:ext cx="136017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3600">
                <a:solidFill>
                  <a:srgbClr val="6DA8CD"/>
                </a:solidFill>
                <a:latin typeface="Arial"/>
                <a:ea typeface="Arial"/>
                <a:cs typeface="Arial"/>
                <a:sym typeface="Arial"/>
              </a:rPr>
              <a:t>Load</a:t>
            </a:r>
            <a:endParaRPr/>
          </a:p>
          <a:p>
            <a:pPr indent="0" lvl="0" marL="0" marR="0" rtl="0" algn="ctr">
              <a:spcBef>
                <a:spcPts val="0"/>
              </a:spcBef>
              <a:spcAft>
                <a:spcPts val="0"/>
              </a:spcAft>
              <a:buNone/>
            </a:pPr>
            <a:r>
              <a:rPr lang="zh-CN" sz="3600">
                <a:solidFill>
                  <a:srgbClr val="DE7F7E"/>
                </a:solidFill>
                <a:latin typeface="Arial"/>
                <a:ea typeface="Arial"/>
                <a:cs typeface="Arial"/>
                <a:sym typeface="Arial"/>
              </a:rPr>
              <a:t>Data</a:t>
            </a:r>
            <a:endParaRPr sz="3600">
              <a:solidFill>
                <a:srgbClr val="DE7F7E"/>
              </a:solidFill>
              <a:latin typeface="Arial"/>
              <a:ea typeface="Arial"/>
              <a:cs typeface="Arial"/>
              <a:sym typeface="Arial"/>
            </a:endParaRPr>
          </a:p>
        </p:txBody>
      </p:sp>
      <p:sp>
        <p:nvSpPr>
          <p:cNvPr id="220" name="Google Shape;220;p7"/>
          <p:cNvSpPr/>
          <p:nvPr/>
        </p:nvSpPr>
        <p:spPr>
          <a:xfrm>
            <a:off x="4899171" y="1191237"/>
            <a:ext cx="6543412" cy="4689446"/>
          </a:xfrm>
          <a:prstGeom prst="rect">
            <a:avLst/>
          </a:prstGeom>
          <a:solidFill>
            <a:srgbClr val="6DA8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21" name="Google Shape;221;p7"/>
          <p:cNvPicPr preferRelativeResize="0"/>
          <p:nvPr/>
        </p:nvPicPr>
        <p:blipFill rotWithShape="1">
          <a:blip r:embed="rId5">
            <a:alphaModFix/>
          </a:blip>
          <a:srcRect b="0" l="0" r="0" t="0"/>
          <a:stretch/>
        </p:blipFill>
        <p:spPr>
          <a:xfrm>
            <a:off x="5100375" y="1401436"/>
            <a:ext cx="6141003" cy="4265327"/>
          </a:xfrm>
          <a:prstGeom prst="rect">
            <a:avLst/>
          </a:prstGeom>
          <a:noFill/>
          <a:ln>
            <a:noFill/>
          </a:ln>
        </p:spPr>
      </p:pic>
      <p:sp>
        <p:nvSpPr>
          <p:cNvPr id="222" name="Google Shape;222;p7"/>
          <p:cNvSpPr txBox="1"/>
          <p:nvPr/>
        </p:nvSpPr>
        <p:spPr>
          <a:xfrm>
            <a:off x="1124702" y="5234352"/>
            <a:ext cx="34145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800">
                <a:solidFill>
                  <a:srgbClr val="6DA8CD"/>
                </a:solidFill>
                <a:latin typeface="Arial"/>
                <a:ea typeface="Arial"/>
                <a:cs typeface="Arial"/>
                <a:sym typeface="Arial"/>
              </a:rPr>
              <a:t>Data set has </a:t>
            </a:r>
            <a:r>
              <a:rPr lang="zh-CN" sz="1800">
                <a:solidFill>
                  <a:srgbClr val="DE7F7E"/>
                </a:solidFill>
                <a:latin typeface="Arial"/>
                <a:ea typeface="Arial"/>
                <a:cs typeface="Arial"/>
                <a:sym typeface="Arial"/>
              </a:rPr>
              <a:t>three</a:t>
            </a:r>
            <a:r>
              <a:rPr lang="zh-CN" sz="1800">
                <a:solidFill>
                  <a:srgbClr val="6DA8CD"/>
                </a:solidFill>
                <a:latin typeface="Arial"/>
                <a:ea typeface="Arial"/>
                <a:cs typeface="Arial"/>
                <a:sym typeface="Arial"/>
              </a:rPr>
              <a:t> dimensions:</a:t>
            </a:r>
            <a:endParaRPr/>
          </a:p>
          <a:p>
            <a:pPr indent="0" lvl="0" marL="0" marR="0" rtl="0" algn="l">
              <a:spcBef>
                <a:spcPts val="0"/>
              </a:spcBef>
              <a:spcAft>
                <a:spcPts val="0"/>
              </a:spcAft>
              <a:buNone/>
            </a:pPr>
            <a:r>
              <a:rPr lang="zh-CN" sz="1800">
                <a:solidFill>
                  <a:srgbClr val="6DA8CD"/>
                </a:solidFill>
                <a:latin typeface="Arial"/>
                <a:ea typeface="Arial"/>
                <a:cs typeface="Arial"/>
                <a:sym typeface="Arial"/>
              </a:rPr>
              <a:t>(samples, windows, channels)</a:t>
            </a:r>
            <a:endParaRPr/>
          </a:p>
        </p:txBody>
      </p:sp>
    </p:spTree>
  </p:cSld>
  <p:clrMapOvr>
    <a:masterClrMapping/>
  </p:clrMapOvr>
  <mc:AlternateContent>
    <mc:Choice Requires="p14">
      <p:transition spd="slow" p14:dur="1300">
        <p14:pan dir="u"/>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26" name="Shape 226"/>
        <p:cNvGrpSpPr/>
        <p:nvPr/>
      </p:nvGrpSpPr>
      <p:grpSpPr>
        <a:xfrm>
          <a:off x="0" y="0"/>
          <a:ext cx="0" cy="0"/>
          <a:chOff x="0" y="0"/>
          <a:chExt cx="0" cy="0"/>
        </a:xfrm>
      </p:grpSpPr>
      <p:pic>
        <p:nvPicPr>
          <p:cNvPr descr="未标题-178" id="227" name="Google Shape;227;p8"/>
          <p:cNvPicPr preferRelativeResize="0"/>
          <p:nvPr/>
        </p:nvPicPr>
        <p:blipFill rotWithShape="1">
          <a:blip r:embed="rId3">
            <a:alphaModFix/>
          </a:blip>
          <a:srcRect b="0" l="0" r="0" t="0"/>
          <a:stretch/>
        </p:blipFill>
        <p:spPr>
          <a:xfrm flipH="1" rot="10800000">
            <a:off x="10171430" y="5469890"/>
            <a:ext cx="2020570" cy="1388110"/>
          </a:xfrm>
          <a:prstGeom prst="rect">
            <a:avLst/>
          </a:prstGeom>
          <a:noFill/>
          <a:ln>
            <a:noFill/>
          </a:ln>
        </p:spPr>
      </p:pic>
      <p:pic>
        <p:nvPicPr>
          <p:cNvPr descr="未标题-145" id="228" name="Google Shape;228;p8"/>
          <p:cNvPicPr preferRelativeResize="0"/>
          <p:nvPr/>
        </p:nvPicPr>
        <p:blipFill rotWithShape="1">
          <a:blip r:embed="rId4">
            <a:alphaModFix/>
          </a:blip>
          <a:srcRect b="0" l="0" r="0" t="0"/>
          <a:stretch/>
        </p:blipFill>
        <p:spPr>
          <a:xfrm rot="10800000">
            <a:off x="0" y="0"/>
            <a:ext cx="1360170" cy="775970"/>
          </a:xfrm>
          <a:prstGeom prst="rect">
            <a:avLst/>
          </a:prstGeom>
          <a:noFill/>
          <a:ln>
            <a:noFill/>
          </a:ln>
        </p:spPr>
      </p:pic>
      <p:sp>
        <p:nvSpPr>
          <p:cNvPr id="229" name="Google Shape;229;p8"/>
          <p:cNvSpPr txBox="1"/>
          <p:nvPr/>
        </p:nvSpPr>
        <p:spPr>
          <a:xfrm>
            <a:off x="1427480" y="158115"/>
            <a:ext cx="162095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latin typeface="Arial"/>
                <a:ea typeface="Arial"/>
                <a:cs typeface="Arial"/>
                <a:sym typeface="Arial"/>
              </a:rPr>
              <a:t>Data Intro</a:t>
            </a:r>
            <a:endParaRPr b="1" sz="2400">
              <a:solidFill>
                <a:srgbClr val="DE7F7E"/>
              </a:solidFill>
              <a:latin typeface="Arial"/>
              <a:ea typeface="Arial"/>
              <a:cs typeface="Arial"/>
              <a:sym typeface="Arial"/>
            </a:endParaRPr>
          </a:p>
        </p:txBody>
      </p:sp>
      <p:sp>
        <p:nvSpPr>
          <p:cNvPr id="230" name="Google Shape;230;p8"/>
          <p:cNvSpPr/>
          <p:nvPr/>
        </p:nvSpPr>
        <p:spPr>
          <a:xfrm>
            <a:off x="6463345" y="4723269"/>
            <a:ext cx="3376941" cy="1123858"/>
          </a:xfrm>
          <a:prstGeom prst="rect">
            <a:avLst/>
          </a:prstGeom>
          <a:solidFill>
            <a:srgbClr val="DE7F7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1" name="Google Shape;231;p8"/>
          <p:cNvPicPr preferRelativeResize="0"/>
          <p:nvPr/>
        </p:nvPicPr>
        <p:blipFill rotWithShape="1">
          <a:blip r:embed="rId5">
            <a:alphaModFix/>
          </a:blip>
          <a:srcRect b="0" l="0" r="0" t="0"/>
          <a:stretch/>
        </p:blipFill>
        <p:spPr>
          <a:xfrm>
            <a:off x="6614180" y="4857907"/>
            <a:ext cx="3124636" cy="866896"/>
          </a:xfrm>
          <a:prstGeom prst="rect">
            <a:avLst/>
          </a:prstGeom>
          <a:noFill/>
          <a:ln>
            <a:noFill/>
          </a:ln>
        </p:spPr>
      </p:pic>
      <p:sp>
        <p:nvSpPr>
          <p:cNvPr id="232" name="Google Shape;232;p8"/>
          <p:cNvSpPr/>
          <p:nvPr/>
        </p:nvSpPr>
        <p:spPr>
          <a:xfrm>
            <a:off x="1427480" y="4829690"/>
            <a:ext cx="430117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zh-CN" sz="5400" cap="none">
                <a:solidFill>
                  <a:srgbClr val="DE7F7E"/>
                </a:solidFill>
                <a:latin typeface="Arial"/>
                <a:ea typeface="Arial"/>
                <a:cs typeface="Arial"/>
                <a:sym typeface="Arial"/>
              </a:rPr>
              <a:t>Data Preview</a:t>
            </a:r>
            <a:endParaRPr/>
          </a:p>
        </p:txBody>
      </p:sp>
      <p:pic>
        <p:nvPicPr>
          <p:cNvPr id="233" name="Google Shape;233;p8"/>
          <p:cNvPicPr preferRelativeResize="0"/>
          <p:nvPr/>
        </p:nvPicPr>
        <p:blipFill rotWithShape="1">
          <a:blip r:embed="rId6">
            <a:alphaModFix/>
          </a:blip>
          <a:srcRect b="0" l="0" r="0" t="0"/>
          <a:stretch/>
        </p:blipFill>
        <p:spPr>
          <a:xfrm>
            <a:off x="597963" y="1162545"/>
            <a:ext cx="10583752" cy="2800741"/>
          </a:xfrm>
          <a:prstGeom prst="rect">
            <a:avLst/>
          </a:prstGeom>
          <a:noFill/>
          <a:ln>
            <a:noFill/>
          </a:ln>
        </p:spPr>
      </p:pic>
    </p:spTree>
  </p:cSld>
  <p:clrMapOvr>
    <a:masterClrMapping/>
  </p:clrMapOvr>
  <mc:AlternateContent>
    <mc:Choice Requires="p14">
      <p:transition spd="slow" p14:dur="1300">
        <p14:pan dir="u"/>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37" name="Shape 237"/>
        <p:cNvGrpSpPr/>
        <p:nvPr/>
      </p:nvGrpSpPr>
      <p:grpSpPr>
        <a:xfrm>
          <a:off x="0" y="0"/>
          <a:ext cx="0" cy="0"/>
          <a:chOff x="0" y="0"/>
          <a:chExt cx="0" cy="0"/>
        </a:xfrm>
      </p:grpSpPr>
      <p:pic>
        <p:nvPicPr>
          <p:cNvPr descr="未标题-178" id="238" name="Google Shape;238;p9"/>
          <p:cNvPicPr preferRelativeResize="0"/>
          <p:nvPr/>
        </p:nvPicPr>
        <p:blipFill rotWithShape="1">
          <a:blip r:embed="rId3">
            <a:alphaModFix/>
          </a:blip>
          <a:srcRect b="0" l="0" r="0" t="0"/>
          <a:stretch/>
        </p:blipFill>
        <p:spPr>
          <a:xfrm flipH="1" rot="10800000">
            <a:off x="10171430" y="5469890"/>
            <a:ext cx="2020570" cy="1388110"/>
          </a:xfrm>
          <a:prstGeom prst="rect">
            <a:avLst/>
          </a:prstGeom>
          <a:noFill/>
          <a:ln>
            <a:noFill/>
          </a:ln>
        </p:spPr>
      </p:pic>
      <p:pic>
        <p:nvPicPr>
          <p:cNvPr descr="未标题-145" id="239" name="Google Shape;239;p9"/>
          <p:cNvPicPr preferRelativeResize="0"/>
          <p:nvPr/>
        </p:nvPicPr>
        <p:blipFill rotWithShape="1">
          <a:blip r:embed="rId4">
            <a:alphaModFix/>
          </a:blip>
          <a:srcRect b="0" l="0" r="0" t="0"/>
          <a:stretch/>
        </p:blipFill>
        <p:spPr>
          <a:xfrm rot="10800000">
            <a:off x="0" y="0"/>
            <a:ext cx="1360170" cy="775970"/>
          </a:xfrm>
          <a:prstGeom prst="rect">
            <a:avLst/>
          </a:prstGeom>
          <a:noFill/>
          <a:ln>
            <a:noFill/>
          </a:ln>
        </p:spPr>
      </p:pic>
      <p:sp>
        <p:nvSpPr>
          <p:cNvPr id="240" name="Google Shape;240;p9"/>
          <p:cNvSpPr txBox="1"/>
          <p:nvPr/>
        </p:nvSpPr>
        <p:spPr>
          <a:xfrm>
            <a:off x="1427480" y="158115"/>
            <a:ext cx="55786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400">
                <a:solidFill>
                  <a:srgbClr val="DE7F7E"/>
                </a:solidFill>
                <a:latin typeface="Arial"/>
                <a:ea typeface="Arial"/>
                <a:cs typeface="Arial"/>
                <a:sym typeface="Arial"/>
              </a:rPr>
              <a:t>Short Time Fourier Transform (STFT)</a:t>
            </a:r>
            <a:endParaRPr/>
          </a:p>
        </p:txBody>
      </p:sp>
      <p:pic>
        <p:nvPicPr>
          <p:cNvPr id="241" name="Google Shape;241;p9"/>
          <p:cNvPicPr preferRelativeResize="0"/>
          <p:nvPr/>
        </p:nvPicPr>
        <p:blipFill rotWithShape="1">
          <a:blip r:embed="rId5">
            <a:alphaModFix/>
          </a:blip>
          <a:srcRect b="0" l="0" r="0" t="0"/>
          <a:stretch/>
        </p:blipFill>
        <p:spPr>
          <a:xfrm>
            <a:off x="9339796" y="1242082"/>
            <a:ext cx="395288" cy="579438"/>
          </a:xfrm>
          <a:prstGeom prst="rect">
            <a:avLst/>
          </a:prstGeom>
          <a:noFill/>
          <a:ln>
            <a:noFill/>
          </a:ln>
        </p:spPr>
      </p:pic>
      <p:pic>
        <p:nvPicPr>
          <p:cNvPr id="242" name="Google Shape;242;p9"/>
          <p:cNvPicPr preferRelativeResize="0"/>
          <p:nvPr/>
        </p:nvPicPr>
        <p:blipFill rotWithShape="1">
          <a:blip r:embed="rId6">
            <a:alphaModFix/>
          </a:blip>
          <a:srcRect b="0" l="0" r="0" t="0"/>
          <a:stretch/>
        </p:blipFill>
        <p:spPr>
          <a:xfrm>
            <a:off x="11424324" y="3284468"/>
            <a:ext cx="504825" cy="585787"/>
          </a:xfrm>
          <a:prstGeom prst="rect">
            <a:avLst/>
          </a:prstGeom>
          <a:noFill/>
          <a:ln>
            <a:noFill/>
          </a:ln>
        </p:spPr>
      </p:pic>
      <p:sp>
        <p:nvSpPr>
          <p:cNvPr id="243" name="Google Shape;243;p9"/>
          <p:cNvSpPr txBox="1"/>
          <p:nvPr/>
        </p:nvSpPr>
        <p:spPr>
          <a:xfrm>
            <a:off x="1098957" y="1082856"/>
            <a:ext cx="947117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zh-CN" sz="1800" u="none" strike="noStrike">
                <a:solidFill>
                  <a:srgbClr val="6DA8CD"/>
                </a:solidFill>
                <a:latin typeface="Arial"/>
                <a:ea typeface="Arial"/>
                <a:cs typeface="Arial"/>
                <a:sym typeface="Arial"/>
              </a:rPr>
              <a:t>The STFT is a Fourier Transform technique used to determine the frequency and phase of certain sections of a given signal. </a:t>
            </a:r>
            <a:endParaRPr/>
          </a:p>
          <a:p>
            <a:pPr indent="0" lvl="0" marL="0" marR="0" rtl="0" algn="l">
              <a:spcBef>
                <a:spcPts val="0"/>
              </a:spcBef>
              <a:spcAft>
                <a:spcPts val="0"/>
              </a:spcAft>
              <a:buNone/>
            </a:pPr>
            <a:r>
              <a:rPr b="0" i="0" lang="zh-CN" sz="1800" u="none" strike="noStrike">
                <a:solidFill>
                  <a:srgbClr val="6DA8CD"/>
                </a:solidFill>
                <a:latin typeface="Arial"/>
                <a:ea typeface="Arial"/>
                <a:cs typeface="Arial"/>
                <a:sym typeface="Arial"/>
              </a:rPr>
              <a:t>This gives a </a:t>
            </a:r>
            <a:r>
              <a:rPr lang="zh-CN" sz="1800">
                <a:solidFill>
                  <a:srgbClr val="6DA8CD"/>
                </a:solidFill>
                <a:latin typeface="Arial"/>
                <a:ea typeface="Arial"/>
                <a:cs typeface="Arial"/>
                <a:sym typeface="Arial"/>
              </a:rPr>
              <a:t>F</a:t>
            </a:r>
            <a:r>
              <a:rPr b="0" i="0" lang="zh-CN" sz="1800" u="none" strike="noStrike">
                <a:solidFill>
                  <a:srgbClr val="6DA8CD"/>
                </a:solidFill>
                <a:latin typeface="Arial"/>
                <a:ea typeface="Arial"/>
                <a:cs typeface="Arial"/>
                <a:sym typeface="Arial"/>
              </a:rPr>
              <a:t>ourier spectrum, which is often then viewed on a spectrogram.</a:t>
            </a:r>
            <a:endParaRPr sz="2000">
              <a:solidFill>
                <a:srgbClr val="6DA8CD"/>
              </a:solidFill>
              <a:latin typeface="Arial"/>
              <a:ea typeface="Arial"/>
              <a:cs typeface="Arial"/>
              <a:sym typeface="Arial"/>
            </a:endParaRPr>
          </a:p>
        </p:txBody>
      </p:sp>
      <p:sp>
        <p:nvSpPr>
          <p:cNvPr id="244" name="Google Shape;244;p9"/>
          <p:cNvSpPr txBox="1"/>
          <p:nvPr/>
        </p:nvSpPr>
        <p:spPr>
          <a:xfrm>
            <a:off x="6096000" y="2374715"/>
            <a:ext cx="5210880"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zh-CN" sz="1800" u="none" strike="noStrike">
                <a:solidFill>
                  <a:srgbClr val="A37BB3"/>
                </a:solidFill>
                <a:latin typeface="Arial"/>
                <a:ea typeface="Arial"/>
                <a:cs typeface="Arial"/>
                <a:sym typeface="Arial"/>
              </a:rPr>
              <a:t>Python Command:</a:t>
            </a:r>
            <a:endParaRPr b="0" sz="1400">
              <a:solidFill>
                <a:srgbClr val="A37BB3"/>
              </a:solidFill>
              <a:latin typeface="Arial"/>
              <a:ea typeface="Arial"/>
              <a:cs typeface="Arial"/>
              <a:sym typeface="Arial"/>
            </a:endParaRPr>
          </a:p>
          <a:p>
            <a:pPr indent="0" lvl="0" marL="0" marR="0" rtl="0" algn="l">
              <a:spcBef>
                <a:spcPts val="0"/>
              </a:spcBef>
              <a:spcAft>
                <a:spcPts val="0"/>
              </a:spcAft>
              <a:buNone/>
            </a:pPr>
            <a:r>
              <a:rPr b="0" i="0" lang="zh-CN" sz="1800" u="none" strike="noStrike">
                <a:solidFill>
                  <a:srgbClr val="A37BB3"/>
                </a:solidFill>
                <a:latin typeface="Arial"/>
                <a:ea typeface="Arial"/>
                <a:cs typeface="Arial"/>
                <a:sym typeface="Arial"/>
              </a:rPr>
              <a:t>scipy.signal.stft(x,window='hann'...)</a:t>
            </a:r>
            <a:endParaRPr b="0" sz="1400">
              <a:solidFill>
                <a:srgbClr val="A37BB3"/>
              </a:solidFill>
              <a:latin typeface="Arial"/>
              <a:ea typeface="Arial"/>
              <a:cs typeface="Arial"/>
              <a:sym typeface="Arial"/>
            </a:endParaRPr>
          </a:p>
          <a:p>
            <a:pPr indent="0" lvl="0" marL="0" marR="0" rtl="0" algn="l">
              <a:spcBef>
                <a:spcPts val="1200"/>
              </a:spcBef>
              <a:spcAft>
                <a:spcPts val="0"/>
              </a:spcAft>
              <a:buNone/>
            </a:pPr>
            <a:br>
              <a:rPr lang="zh-CN" sz="1400">
                <a:solidFill>
                  <a:schemeClr val="dk1"/>
                </a:solidFill>
                <a:latin typeface="Arial"/>
                <a:ea typeface="Arial"/>
                <a:cs typeface="Arial"/>
                <a:sym typeface="Arial"/>
              </a:rPr>
            </a:br>
            <a:endParaRPr sz="1400">
              <a:solidFill>
                <a:srgbClr val="3A3838"/>
              </a:solidFill>
              <a:latin typeface="Arial"/>
              <a:ea typeface="Arial"/>
              <a:cs typeface="Arial"/>
              <a:sym typeface="Arial"/>
            </a:endParaRPr>
          </a:p>
        </p:txBody>
      </p:sp>
      <p:pic>
        <p:nvPicPr>
          <p:cNvPr id="245" name="Google Shape;245;p9"/>
          <p:cNvPicPr preferRelativeResize="0"/>
          <p:nvPr/>
        </p:nvPicPr>
        <p:blipFill rotWithShape="1">
          <a:blip r:embed="rId7">
            <a:alphaModFix/>
          </a:blip>
          <a:srcRect b="0" l="0" r="0" t="0"/>
          <a:stretch/>
        </p:blipFill>
        <p:spPr>
          <a:xfrm>
            <a:off x="1098957" y="2374722"/>
            <a:ext cx="4335005" cy="3713790"/>
          </a:xfrm>
          <a:prstGeom prst="rect">
            <a:avLst/>
          </a:prstGeom>
          <a:noFill/>
          <a:ln>
            <a:noFill/>
          </a:ln>
        </p:spPr>
      </p:pic>
      <p:pic>
        <p:nvPicPr>
          <p:cNvPr descr="Short-Time Fourier Transform - an overview | ScienceDirect Topics" id="246" name="Google Shape;246;p9"/>
          <p:cNvPicPr preferRelativeResize="0"/>
          <p:nvPr/>
        </p:nvPicPr>
        <p:blipFill rotWithShape="1">
          <a:blip r:embed="rId8">
            <a:alphaModFix/>
          </a:blip>
          <a:srcRect b="0" l="0" r="0" t="0"/>
          <a:stretch/>
        </p:blipFill>
        <p:spPr>
          <a:xfrm>
            <a:off x="5898075" y="3084674"/>
            <a:ext cx="4672062" cy="28688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第一PPT，www.1ppt.com">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2017-06-21T03:03:20Z</dcterms:created>
  <dc:creator>第一PPT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